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5" r:id="rId2"/>
  </p:sldIdLst>
  <p:sldSz cx="32918400" cy="43891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24"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0F3"/>
    <a:srgbClr val="5D7BAA"/>
    <a:srgbClr val="35404A"/>
    <a:srgbClr val="F6F5F2"/>
    <a:srgbClr val="F6F5F1"/>
    <a:srgbClr val="D1CFCD"/>
    <a:srgbClr val="EAE8E3"/>
    <a:srgbClr val="B3C4BF"/>
    <a:srgbClr val="E9E8E2"/>
    <a:srgbClr val="D2E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81" autoAdjust="0"/>
    <p:restoredTop sz="94660"/>
  </p:normalViewPr>
  <p:slideViewPr>
    <p:cSldViewPr snapToGrid="0">
      <p:cViewPr>
        <p:scale>
          <a:sx n="33" d="100"/>
          <a:sy n="33" d="100"/>
        </p:scale>
        <p:origin x="677" y="29"/>
      </p:cViewPr>
      <p:guideLst>
        <p:guide orient="horz" pos="13824"/>
        <p:guide pos="10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n-US"/>
              <a:t>Click to edit Master title style</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0F9F16-EDA7-4761-978C-9D1A97F3BE43}" type="datetimeFigureOut">
              <a:rPr lang="en-IN" smtClean="0"/>
              <a:t>01-12-2024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2075718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0F9F16-EDA7-4761-978C-9D1A97F3BE43}" type="datetimeFigureOut">
              <a:rPr lang="en-IN" smtClean="0"/>
              <a:t>01-12-2024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3550797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0F9F16-EDA7-4761-978C-9D1A97F3BE43}" type="datetimeFigureOut">
              <a:rPr lang="en-IN" smtClean="0"/>
              <a:t>01-12-2024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3195570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0F9F16-EDA7-4761-978C-9D1A97F3BE43}" type="datetimeFigureOut">
              <a:rPr lang="en-IN" smtClean="0"/>
              <a:t>01-12-2024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3018854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0F9F16-EDA7-4761-978C-9D1A97F3BE43}" type="datetimeFigureOut">
              <a:rPr lang="en-IN" smtClean="0"/>
              <a:t>01-12-2024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2774291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0F9F16-EDA7-4761-978C-9D1A97F3BE43}" type="datetimeFigureOut">
              <a:rPr lang="en-IN" smtClean="0"/>
              <a:t>01-12-2024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2639784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0F9F16-EDA7-4761-978C-9D1A97F3BE43}" type="datetimeFigureOut">
              <a:rPr lang="en-IN" smtClean="0"/>
              <a:t>01-12-2024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3125183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0F9F16-EDA7-4761-978C-9D1A97F3BE43}" type="datetimeFigureOut">
              <a:rPr lang="en-IN" smtClean="0"/>
              <a:t>01-12-2024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2136122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F9F16-EDA7-4761-978C-9D1A97F3BE43}" type="datetimeFigureOut">
              <a:rPr lang="en-IN" smtClean="0"/>
              <a:t>01-12-2024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1100538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A40F9F16-EDA7-4761-978C-9D1A97F3BE43}" type="datetimeFigureOut">
              <a:rPr lang="en-IN" smtClean="0"/>
              <a:t>01-12-2024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2768736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A40F9F16-EDA7-4761-978C-9D1A97F3BE43}" type="datetimeFigureOut">
              <a:rPr lang="en-IN" smtClean="0"/>
              <a:t>01-12-2024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475635-61D2-414B-8761-3F106473C08B}" type="slidenum">
              <a:rPr lang="en-IN" smtClean="0"/>
              <a:t>‹#›</a:t>
            </a:fld>
            <a:endParaRPr lang="en-IN"/>
          </a:p>
        </p:txBody>
      </p:sp>
    </p:spTree>
    <p:extLst>
      <p:ext uri="{BB962C8B-B14F-4D97-AF65-F5344CB8AC3E}">
        <p14:creationId xmlns:p14="http://schemas.microsoft.com/office/powerpoint/2010/main" val="3795873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A40F9F16-EDA7-4761-978C-9D1A97F3BE43}" type="datetimeFigureOut">
              <a:rPr lang="en-IN" smtClean="0"/>
              <a:t>01-12-2024</a:t>
            </a:fld>
            <a:endParaRPr lang="en-IN"/>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B6475635-61D2-414B-8761-3F106473C08B}" type="slidenum">
              <a:rPr lang="en-IN" smtClean="0"/>
              <a:t>‹#›</a:t>
            </a:fld>
            <a:endParaRPr lang="en-IN"/>
          </a:p>
        </p:txBody>
      </p:sp>
    </p:spTree>
    <p:extLst>
      <p:ext uri="{BB962C8B-B14F-4D97-AF65-F5344CB8AC3E}">
        <p14:creationId xmlns:p14="http://schemas.microsoft.com/office/powerpoint/2010/main" val="163260337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0" y="9741641"/>
            <a:ext cx="10431780" cy="3561588"/>
          </a:xfrm>
          <a:prstGeom prst="rect">
            <a:avLst/>
          </a:prstGeom>
          <a:noFill/>
          <a:ln w="12700" cap="flat" cmpd="sng" algn="ctr">
            <a:noFill/>
            <a:prstDash val="solid"/>
            <a:miter lim="800000"/>
          </a:ln>
          <a:effectLst/>
        </p:spPr>
        <p:txBody>
          <a:bodyPr rtlCol="0" anchor="ctr"/>
          <a:lstStyle/>
          <a:p>
            <a:pPr marL="0" marR="0" lvl="0" indent="0" algn="ctr" defTabSz="3686861" eaLnBrk="1" fontAlgn="auto" latinLnBrk="0" hangingPunct="1">
              <a:lnSpc>
                <a:spcPct val="100000"/>
              </a:lnSpc>
              <a:spcBef>
                <a:spcPts val="0"/>
              </a:spcBef>
              <a:spcAft>
                <a:spcPts val="0"/>
              </a:spcAft>
              <a:buClrTx/>
              <a:buSzTx/>
              <a:buFontTx/>
              <a:buNone/>
              <a:tabLst/>
              <a:defRPr/>
            </a:pPr>
            <a:endParaRPr kumimoji="0" lang="en-IN" sz="4500" b="0" i="0" u="none" strike="noStrike" kern="0" cap="none" spc="0" normalizeH="0" baseline="0" noProof="0" dirty="0" err="1">
              <a:ln>
                <a:noFill/>
              </a:ln>
              <a:solidFill>
                <a:srgbClr val="FFFFFF"/>
              </a:solidFill>
              <a:effectLst/>
              <a:uLnTx/>
              <a:uFillTx/>
              <a:latin typeface="Calibri" panose="020F0502020204030204"/>
              <a:ea typeface="+mn-ea"/>
              <a:cs typeface="+mn-cs"/>
            </a:endParaRPr>
          </a:p>
        </p:txBody>
      </p:sp>
      <p:sp>
        <p:nvSpPr>
          <p:cNvPr id="30" name="Title 3"/>
          <p:cNvSpPr txBox="1">
            <a:spLocks/>
          </p:cNvSpPr>
          <p:nvPr/>
        </p:nvSpPr>
        <p:spPr bwMode="auto">
          <a:xfrm>
            <a:off x="5329433" y="1555864"/>
            <a:ext cx="22259527" cy="1773310"/>
          </a:xfrm>
          <a:prstGeom prst="rect">
            <a:avLst/>
          </a:prstGeom>
        </p:spPr>
        <p:txBody>
          <a:bodyPr vert="horz" lIns="91440" tIns="45720" rIns="91440" bIns="45720" rtlCol="0" anchor="b">
            <a:noAutofit/>
          </a:bodyPr>
          <a:lstStyle>
            <a:lvl1pPr algn="l" defTabSz="3291758" rtl="0" eaLnBrk="1" latinLnBrk="0" hangingPunct="1">
              <a:lnSpc>
                <a:spcPct val="90000"/>
              </a:lnSpc>
              <a:spcBef>
                <a:spcPct val="0"/>
              </a:spcBef>
              <a:buNone/>
              <a:defRPr sz="6600" b="1" kern="1200">
                <a:solidFill>
                  <a:schemeClr val="bg1"/>
                </a:solidFill>
                <a:latin typeface="+mj-lt"/>
                <a:ea typeface="+mj-ea"/>
                <a:cs typeface="+mj-cs"/>
              </a:defRPr>
            </a:lvl1pPr>
          </a:lstStyle>
          <a:p>
            <a:pPr algn="ctr">
              <a:defRPr/>
            </a:pPr>
            <a:r>
              <a:rPr kumimoji="0" lang="en-US" sz="6000" b="1" i="0" u="none" strike="noStrike" kern="1200" cap="none" spc="0" normalizeH="0" baseline="0" noProof="0" dirty="0">
                <a:ln>
                  <a:noFill/>
                </a:ln>
                <a:solidFill>
                  <a:srgbClr val="C00000"/>
                </a:solidFill>
                <a:effectLst/>
                <a:uLnTx/>
                <a:uFillTx/>
                <a:latin typeface="Arial" panose="020B0604020202020204" pitchFamily="34" charset="0"/>
                <a:ea typeface="Verdana" panose="020B0604030504040204" pitchFamily="34" charset="0"/>
                <a:cs typeface="Arial" panose="020B0604020202020204" pitchFamily="34" charset="0"/>
              </a:rPr>
              <a:t>Title of Research Article (</a:t>
            </a:r>
            <a:r>
              <a:rPr lang="en-US" sz="6000" dirty="0">
                <a:solidFill>
                  <a:srgbClr val="C00000"/>
                </a:solidFill>
                <a:latin typeface="Arial" panose="020B0604020202020204" pitchFamily="34" charset="0"/>
                <a:ea typeface="Verdana" panose="020B0604030504040204" pitchFamily="34" charset="0"/>
                <a:cs typeface="Arial" panose="020B0604020202020204" pitchFamily="34" charset="0"/>
              </a:rPr>
              <a:t>6</a:t>
            </a:r>
            <a:r>
              <a:rPr kumimoji="0" lang="en-US" sz="6000" b="1" i="0" u="none" strike="noStrike" kern="1200" cap="none" spc="0" normalizeH="0" baseline="0" noProof="0" dirty="0">
                <a:ln>
                  <a:noFill/>
                </a:ln>
                <a:solidFill>
                  <a:srgbClr val="C00000"/>
                </a:solidFill>
                <a:effectLst/>
                <a:uLnTx/>
                <a:uFillTx/>
                <a:latin typeface="Arial" panose="020B0604020202020204" pitchFamily="34" charset="0"/>
                <a:ea typeface="Verdana" panose="020B0604030504040204" pitchFamily="34" charset="0"/>
                <a:cs typeface="Arial" panose="020B0604020202020204" pitchFamily="34" charset="0"/>
              </a:rPr>
              <a:t>0 pt., Arial, Bold, Centre)</a:t>
            </a:r>
          </a:p>
        </p:txBody>
      </p:sp>
      <p:sp>
        <p:nvSpPr>
          <p:cNvPr id="31" name="Text Placeholder 22"/>
          <p:cNvSpPr txBox="1">
            <a:spLocks/>
          </p:cNvSpPr>
          <p:nvPr/>
        </p:nvSpPr>
        <p:spPr bwMode="auto">
          <a:xfrm>
            <a:off x="4800597" y="3370267"/>
            <a:ext cx="23317200" cy="2130840"/>
          </a:xfrm>
          <a:prstGeom prst="rect">
            <a:avLst/>
          </a:prstGeom>
        </p:spPr>
        <p:txBody>
          <a:bodyPr vert="horz" lIns="91440" tIns="45720" rIns="91440" bIns="45720" rtlCol="0">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1800" kern="1200">
                <a:solidFill>
                  <a:schemeClr val="bg1"/>
                </a:solidFill>
                <a:latin typeface="+mn-lt"/>
                <a:ea typeface="+mn-ea"/>
                <a:cs typeface="+mn-cs"/>
              </a:defRPr>
            </a:lvl9pPr>
          </a:lstStyle>
          <a:p>
            <a:pPr lvl="0" algn="ctr">
              <a:buClr>
                <a:srgbClr val="AD8F67"/>
              </a:buClr>
              <a:defRPr/>
            </a:pPr>
            <a:r>
              <a:rPr lang="en-IN" sz="2800" b="1" dirty="0">
                <a:solidFill>
                  <a:srgbClr val="C00000"/>
                </a:solidFill>
                <a:latin typeface="Arial" panose="020B0604020202020204" pitchFamily="34" charset="0"/>
                <a:ea typeface="Verdana" panose="020B0604030504040204" pitchFamily="34" charset="0"/>
                <a:cs typeface="Arial" panose="020B0604020202020204" pitchFamily="34" charset="0"/>
              </a:rPr>
              <a:t>1st author name</a:t>
            </a:r>
            <a:r>
              <a:rPr lang="en-IN" sz="2800" b="1" baseline="30000" dirty="0">
                <a:solidFill>
                  <a:srgbClr val="C00000"/>
                </a:solidFill>
                <a:latin typeface="Arial" panose="020B0604020202020204" pitchFamily="34" charset="0"/>
                <a:ea typeface="Verdana" panose="020B0604030504040204" pitchFamily="34" charset="0"/>
                <a:cs typeface="Arial" panose="020B0604020202020204" pitchFamily="34" charset="0"/>
              </a:rPr>
              <a:t>1</a:t>
            </a:r>
            <a:r>
              <a:rPr lang="en-IN" sz="2800" b="1" dirty="0">
                <a:solidFill>
                  <a:srgbClr val="C00000"/>
                </a:solidFill>
                <a:latin typeface="Arial" panose="020B0604020202020204" pitchFamily="34" charset="0"/>
                <a:ea typeface="Verdana" panose="020B0604030504040204" pitchFamily="34" charset="0"/>
                <a:cs typeface="Arial" panose="020B0604020202020204" pitchFamily="34" charset="0"/>
              </a:rPr>
              <a:t>, 2nd author name</a:t>
            </a:r>
            <a:r>
              <a:rPr lang="en-IN" sz="2800" b="1" baseline="30000" dirty="0">
                <a:solidFill>
                  <a:srgbClr val="C00000"/>
                </a:solidFill>
                <a:latin typeface="Arial" panose="020B0604020202020204" pitchFamily="34" charset="0"/>
                <a:ea typeface="Verdana" panose="020B0604030504040204" pitchFamily="34" charset="0"/>
                <a:cs typeface="Arial" panose="020B0604020202020204" pitchFamily="34" charset="0"/>
              </a:rPr>
              <a:t>2</a:t>
            </a:r>
            <a:r>
              <a:rPr lang="en-IN" sz="2800" b="1" dirty="0">
                <a:solidFill>
                  <a:srgbClr val="C00000"/>
                </a:solidFill>
                <a:latin typeface="Arial" panose="020B0604020202020204" pitchFamily="34" charset="0"/>
                <a:ea typeface="Verdana" panose="020B0604030504040204" pitchFamily="34" charset="0"/>
                <a:cs typeface="Arial" panose="020B0604020202020204" pitchFamily="34" charset="0"/>
              </a:rPr>
              <a:t>, 3rd author name</a:t>
            </a:r>
            <a:r>
              <a:rPr lang="en-IN" sz="2800" b="1" baseline="30000" dirty="0">
                <a:solidFill>
                  <a:srgbClr val="C00000"/>
                </a:solidFill>
                <a:latin typeface="Arial" panose="020B0604020202020204" pitchFamily="34" charset="0"/>
                <a:ea typeface="Verdana" panose="020B0604030504040204" pitchFamily="34" charset="0"/>
                <a:cs typeface="Arial" panose="020B0604020202020204" pitchFamily="34" charset="0"/>
              </a:rPr>
              <a:t>3</a:t>
            </a:r>
            <a:r>
              <a:rPr lang="en-IN" sz="2800" b="1" dirty="0">
                <a:solidFill>
                  <a:srgbClr val="C00000"/>
                </a:solidFill>
                <a:latin typeface="Arial" panose="020B0604020202020204" pitchFamily="34" charset="0"/>
                <a:ea typeface="Verdana" panose="020B0604030504040204" pitchFamily="34" charset="0"/>
                <a:cs typeface="Arial" panose="020B0604020202020204" pitchFamily="34" charset="0"/>
              </a:rPr>
              <a:t>*{Arial, font size 35}</a:t>
            </a:r>
          </a:p>
          <a:p>
            <a:pPr lvl="0" algn="ctr">
              <a:buClr>
                <a:srgbClr val="AD8F67"/>
              </a:buClr>
              <a:defRPr/>
            </a:pPr>
            <a:r>
              <a:rPr lang="en-IN" sz="2400" baseline="30000" dirty="0">
                <a:solidFill>
                  <a:srgbClr val="C00000"/>
                </a:solidFill>
                <a:latin typeface="Arial" panose="020B0604020202020204" pitchFamily="34" charset="0"/>
                <a:ea typeface="Verdana" panose="020B0604030504040204" pitchFamily="34" charset="0"/>
                <a:cs typeface="Arial" panose="020B0604020202020204" pitchFamily="34" charset="0"/>
              </a:rPr>
              <a:t>¹</a:t>
            </a:r>
            <a:r>
              <a:rPr lang="en-IN" sz="2400" dirty="0">
                <a:solidFill>
                  <a:srgbClr val="C00000"/>
                </a:solidFill>
                <a:latin typeface="Arial" panose="020B0604020202020204" pitchFamily="34" charset="0"/>
                <a:ea typeface="Verdana" panose="020B0604030504040204" pitchFamily="34" charset="0"/>
                <a:cs typeface="Arial" panose="020B0604020202020204" pitchFamily="34" charset="0"/>
              </a:rPr>
              <a:t>Department &amp; university, Country. {Arial, font size 30}</a:t>
            </a:r>
          </a:p>
          <a:p>
            <a:pPr lvl="0" algn="ctr">
              <a:buClr>
                <a:srgbClr val="AD8F67"/>
              </a:buClr>
              <a:defRPr/>
            </a:pPr>
            <a:r>
              <a:rPr lang="en-IN" sz="2400" baseline="30000" dirty="0">
                <a:solidFill>
                  <a:srgbClr val="C00000"/>
                </a:solidFill>
                <a:latin typeface="Arial" panose="020B0604020202020204" pitchFamily="34" charset="0"/>
                <a:ea typeface="Verdana" panose="020B0604030504040204" pitchFamily="34" charset="0"/>
                <a:cs typeface="Arial" panose="020B0604020202020204" pitchFamily="34" charset="0"/>
              </a:rPr>
              <a:t>2</a:t>
            </a:r>
            <a:r>
              <a:rPr lang="en-IN" sz="2400" dirty="0">
                <a:solidFill>
                  <a:srgbClr val="C00000"/>
                </a:solidFill>
                <a:latin typeface="Arial" panose="020B0604020202020204" pitchFamily="34" charset="0"/>
                <a:ea typeface="Verdana" panose="020B0604030504040204" pitchFamily="34" charset="0"/>
                <a:cs typeface="Arial" panose="020B0604020202020204" pitchFamily="34" charset="0"/>
              </a:rPr>
              <a:t>Department &amp; university, Country. {Arial, font size 30}</a:t>
            </a:r>
          </a:p>
          <a:p>
            <a:pPr lvl="0" algn="ctr">
              <a:buClr>
                <a:srgbClr val="AD8F67"/>
              </a:buClr>
              <a:defRPr/>
            </a:pPr>
            <a:r>
              <a:rPr lang="en-IN" sz="2400" baseline="30000" dirty="0">
                <a:solidFill>
                  <a:srgbClr val="C00000"/>
                </a:solidFill>
                <a:latin typeface="Arial" panose="020B0604020202020204" pitchFamily="34" charset="0"/>
                <a:ea typeface="Verdana" panose="020B0604030504040204" pitchFamily="34" charset="0"/>
                <a:cs typeface="Arial" panose="020B0604020202020204" pitchFamily="34" charset="0"/>
              </a:rPr>
              <a:t>3</a:t>
            </a:r>
            <a:r>
              <a:rPr lang="en-IN" sz="2400" dirty="0">
                <a:solidFill>
                  <a:srgbClr val="C00000"/>
                </a:solidFill>
                <a:latin typeface="Arial" panose="020B0604020202020204" pitchFamily="34" charset="0"/>
                <a:ea typeface="Verdana" panose="020B0604030504040204" pitchFamily="34" charset="0"/>
                <a:cs typeface="Arial" panose="020B0604020202020204" pitchFamily="34" charset="0"/>
              </a:rPr>
              <a:t>Department &amp; university, Country. {Arial, font size 30}</a:t>
            </a:r>
          </a:p>
          <a:p>
            <a:pPr lvl="0" algn="ctr">
              <a:buClr>
                <a:srgbClr val="AD8F67"/>
              </a:buClr>
              <a:defRPr/>
            </a:pPr>
            <a:r>
              <a:rPr lang="en-IN" sz="2400" dirty="0">
                <a:solidFill>
                  <a:srgbClr val="C00000"/>
                </a:solidFill>
                <a:latin typeface="Arial" panose="020B0604020202020204" pitchFamily="34" charset="0"/>
                <a:ea typeface="Verdana" panose="020B0604030504040204" pitchFamily="34" charset="0"/>
                <a:cs typeface="Arial" panose="020B0604020202020204" pitchFamily="34" charset="0"/>
              </a:rPr>
              <a:t>*Corresponding author name, Email:</a:t>
            </a:r>
            <a:endParaRPr kumimoji="0" lang="en-US" sz="2400" b="0" i="0" u="none" strike="noStrike" kern="1200" cap="none" spc="0" normalizeH="0" baseline="0" noProof="0" dirty="0">
              <a:ln>
                <a:noFill/>
              </a:ln>
              <a:solidFill>
                <a:srgbClr val="C000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endParaRPr kumimoji="0" lang="en-IN" sz="2400" b="0" i="0" u="none" strike="noStrike" kern="1200" cap="none" spc="0" normalizeH="0" baseline="0" noProof="0" dirty="0">
              <a:ln>
                <a:noFill/>
              </a:ln>
              <a:solidFill>
                <a:srgbClr val="C000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br>
              <a:rPr kumimoji="0" lang="en-GB" b="1" i="0" u="none" strike="noStrike" kern="1200" cap="none" spc="0" normalizeH="0" baseline="0" noProof="0" dirty="0">
                <a:ln>
                  <a:noFill/>
                </a:ln>
                <a:solidFill>
                  <a:srgbClr val="C00000"/>
                </a:solidFill>
                <a:effectLst/>
                <a:uLnTx/>
                <a:uFillTx/>
                <a:latin typeface="Arial" panose="020B0604020202020204" pitchFamily="34" charset="0"/>
                <a:ea typeface="Verdana" panose="020B0604030504040204" pitchFamily="34" charset="0"/>
                <a:cs typeface="Arial" panose="020B0604020202020204" pitchFamily="34" charset="0"/>
              </a:rPr>
            </a:br>
            <a:endParaRPr kumimoji="0" lang="en-US" b="0" i="0" u="none" strike="noStrike" kern="1200" cap="none" spc="0" normalizeH="0" baseline="0" noProof="0" dirty="0">
              <a:ln>
                <a:noFill/>
              </a:ln>
              <a:solidFill>
                <a:srgbClr val="C00000"/>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1A96F414-9D1B-45B0-AC06-9BEE09084A91}"/>
              </a:ext>
            </a:extLst>
          </p:cNvPr>
          <p:cNvSpPr/>
          <p:nvPr/>
        </p:nvSpPr>
        <p:spPr>
          <a:xfrm>
            <a:off x="762000" y="2503855"/>
            <a:ext cx="2819400" cy="27794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dirty="0">
                <a:solidFill>
                  <a:schemeClr val="tx1"/>
                </a:solidFill>
              </a:rPr>
              <a:t>Logo of your Institute/</a:t>
            </a:r>
          </a:p>
          <a:p>
            <a:pPr algn="ctr"/>
            <a:r>
              <a:rPr lang="en-IN" sz="3200" dirty="0">
                <a:solidFill>
                  <a:schemeClr val="tx1"/>
                </a:solidFill>
              </a:rPr>
              <a:t>Organization here</a:t>
            </a:r>
          </a:p>
        </p:txBody>
      </p:sp>
      <p:cxnSp>
        <p:nvCxnSpPr>
          <p:cNvPr id="20" name="Straight Connector 19">
            <a:extLst>
              <a:ext uri="{FF2B5EF4-FFF2-40B4-BE49-F238E27FC236}">
                <a16:creationId xmlns:a16="http://schemas.microsoft.com/office/drawing/2014/main" id="{DB546570-B18E-4947-934F-8C8CD607BBE4}"/>
              </a:ext>
            </a:extLst>
          </p:cNvPr>
          <p:cNvCxnSpPr/>
          <p:nvPr/>
        </p:nvCxnSpPr>
        <p:spPr>
          <a:xfrm>
            <a:off x="762000" y="5524500"/>
            <a:ext cx="31737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F2CE852C-C3EE-475B-81C2-CB157A5FA490}"/>
              </a:ext>
            </a:extLst>
          </p:cNvPr>
          <p:cNvGrpSpPr/>
          <p:nvPr/>
        </p:nvGrpSpPr>
        <p:grpSpPr>
          <a:xfrm>
            <a:off x="218768" y="5765682"/>
            <a:ext cx="32480862" cy="4081283"/>
            <a:chOff x="5987289" y="5576618"/>
            <a:chExt cx="11863200" cy="3839153"/>
          </a:xfrm>
        </p:grpSpPr>
        <p:sp>
          <p:nvSpPr>
            <p:cNvPr id="61" name="Text Placeholder 4">
              <a:extLst>
                <a:ext uri="{FF2B5EF4-FFF2-40B4-BE49-F238E27FC236}">
                  <a16:creationId xmlns:a16="http://schemas.microsoft.com/office/drawing/2014/main" id="{9996D0BA-C853-442F-8286-840BC5DC3A00}"/>
                </a:ext>
              </a:extLst>
            </p:cNvPr>
            <p:cNvSpPr txBox="1">
              <a:spLocks/>
            </p:cNvSpPr>
            <p:nvPr/>
          </p:nvSpPr>
          <p:spPr>
            <a:xfrm>
              <a:off x="5987290" y="5576618"/>
              <a:ext cx="11863199" cy="1160936"/>
            </a:xfrm>
            <a:prstGeom prst="round2SameRect">
              <a:avLst/>
            </a:prstGeom>
            <a:ln/>
          </p:spPr>
          <p:style>
            <a:lnRef idx="1">
              <a:schemeClr val="accent6"/>
            </a:lnRef>
            <a:fillRef idx="3">
              <a:schemeClr val="accent6"/>
            </a:fillRef>
            <a:effectRef idx="2">
              <a:schemeClr val="accent6"/>
            </a:effectRef>
            <a:fontRef idx="minor">
              <a:schemeClr val="lt1"/>
            </a:fontRef>
          </p:style>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Abstract</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62" name="Content Placeholder 10">
              <a:extLst>
                <a:ext uri="{FF2B5EF4-FFF2-40B4-BE49-F238E27FC236}">
                  <a16:creationId xmlns:a16="http://schemas.microsoft.com/office/drawing/2014/main" id="{6DD934A3-0777-4C3F-9C21-ABBC2B1930E3}"/>
                </a:ext>
              </a:extLst>
            </p:cNvPr>
            <p:cNvSpPr txBox="1">
              <a:spLocks/>
            </p:cNvSpPr>
            <p:nvPr/>
          </p:nvSpPr>
          <p:spPr>
            <a:xfrm>
              <a:off x="5987289" y="6730397"/>
              <a:ext cx="11863200" cy="2685374"/>
            </a:xfrm>
            <a:prstGeom prst="rect">
              <a:avLst/>
            </a:prstGeom>
          </p:spPr>
          <p:style>
            <a:lnRef idx="2">
              <a:schemeClr val="accent6"/>
            </a:lnRef>
            <a:fillRef idx="1">
              <a:schemeClr val="lt1"/>
            </a:fillRef>
            <a:effectRef idx="0">
              <a:schemeClr val="accent6"/>
            </a:effectRef>
            <a:fontRef idx="minor">
              <a:schemeClr val="dk1"/>
            </a:fontRef>
          </p:style>
          <p:txBody>
            <a:bodyPr vert="horz" lIns="365760" tIns="182880" rIns="91440" bIns="45720"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IN" sz="2000" dirty="0">
                  <a:latin typeface="Verdana" panose="020B0604030504040204" pitchFamily="34" charset="0"/>
                  <a:ea typeface="Verdana" panose="020B0604030504040204" pitchFamily="34" charset="0"/>
                  <a:cs typeface="Verdana" panose="020B0604030504040204" pitchFamily="34" charset="0"/>
                </a:rPr>
                <a:t>The abstract is to be pasted here in the same format. The abstract is to be pasted here in the same format. The abstract is to be pasted here in the same format. The abstract is to be pasted here in the same format. The abstract is to be pasted here in the same format. The abstract is to be pasted here in the same format. The abstract is to be pasted here in the same format. The abstract is to be pasted here in the same format.  The abstract is to be pasted here in the same format. The abstract is to be pasted here in the same format. </a:t>
              </a:r>
              <a:r>
                <a:rPr lang="en-IN" sz="2000" b="1" dirty="0">
                  <a:latin typeface="Verdana" panose="020B0604030504040204" pitchFamily="34" charset="0"/>
                  <a:ea typeface="Verdana" panose="020B0604030504040204" pitchFamily="34" charset="0"/>
                  <a:cs typeface="Verdana" panose="020B0604030504040204" pitchFamily="34" charset="0"/>
                </a:rPr>
                <a:t>(max 250 words), </a:t>
              </a:r>
              <a:r>
                <a:rPr lang="en-IN" sz="2000" b="1" dirty="0">
                  <a:solidFill>
                    <a:srgbClr val="FF0000"/>
                  </a:solidFill>
                  <a:latin typeface="Verdana" panose="020B0604030504040204" pitchFamily="34" charset="0"/>
                  <a:ea typeface="Verdana" panose="020B0604030504040204" pitchFamily="34" charset="0"/>
                  <a:cs typeface="Verdana" panose="020B0604030504040204" pitchFamily="34" charset="0"/>
                </a:rPr>
                <a:t>(Dimension: 3’X4’)</a:t>
              </a:r>
            </a:p>
            <a:p>
              <a:pPr marL="0" indent="0" algn="just">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r>
                <a:rPr lang="en-IN" sz="2000" dirty="0">
                  <a:latin typeface="Verdana" panose="020B0604030504040204" pitchFamily="34" charset="0"/>
                  <a:ea typeface="Verdana" panose="020B0604030504040204" pitchFamily="34" charset="0"/>
                  <a:cs typeface="Verdana" panose="020B0604030504040204" pitchFamily="34" charset="0"/>
                </a:rPr>
                <a:t> Keywords: </a:t>
              </a:r>
              <a:r>
                <a:rPr lang="en-IN" sz="2000" i="1" dirty="0">
                  <a:latin typeface="Verdana" panose="020B0604030504040204" pitchFamily="34" charset="0"/>
                  <a:ea typeface="Verdana" panose="020B0604030504040204" pitchFamily="34" charset="0"/>
                  <a:cs typeface="Verdana" panose="020B0604030504040204" pitchFamily="34" charset="0"/>
                </a:rPr>
                <a:t>keword1, keyword2, keyword3</a:t>
              </a:r>
            </a:p>
            <a:p>
              <a:pPr>
                <a:lnSpc>
                  <a:spcPct val="150000"/>
                </a:lnSpc>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Font typeface="Arial" panose="020B0604020202020204" pitchFamily="34" charset="0"/>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sp>
        <p:nvSpPr>
          <p:cNvPr id="64" name="Rectangle 63">
            <a:extLst>
              <a:ext uri="{FF2B5EF4-FFF2-40B4-BE49-F238E27FC236}">
                <a16:creationId xmlns:a16="http://schemas.microsoft.com/office/drawing/2014/main" id="{5974D665-0DA0-4910-9BD1-CA1D8B4A9E96}"/>
              </a:ext>
            </a:extLst>
          </p:cNvPr>
          <p:cNvSpPr/>
          <p:nvPr/>
        </p:nvSpPr>
        <p:spPr>
          <a:xfrm>
            <a:off x="753824" y="390189"/>
            <a:ext cx="5720977" cy="10530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a:solidFill>
                  <a:srgbClr val="C00000"/>
                </a:solidFill>
                <a:latin typeface="Arial Narrow" panose="020B0606020202030204" pitchFamily="34" charset="0"/>
              </a:rPr>
              <a:t>Theme:…………………………</a:t>
            </a:r>
          </a:p>
        </p:txBody>
      </p:sp>
      <p:sp>
        <p:nvSpPr>
          <p:cNvPr id="66" name="Rectangle 65">
            <a:extLst>
              <a:ext uri="{FF2B5EF4-FFF2-40B4-BE49-F238E27FC236}">
                <a16:creationId xmlns:a16="http://schemas.microsoft.com/office/drawing/2014/main" id="{D27A1E1C-1931-438B-B899-2616BF574748}"/>
              </a:ext>
            </a:extLst>
          </p:cNvPr>
          <p:cNvSpPr/>
          <p:nvPr/>
        </p:nvSpPr>
        <p:spPr>
          <a:xfrm>
            <a:off x="26326148" y="397798"/>
            <a:ext cx="5720977" cy="10530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a:solidFill>
                  <a:srgbClr val="C00000"/>
                </a:solidFill>
                <a:latin typeface="Arial Narrow" panose="020B0606020202030204" pitchFamily="34" charset="0"/>
              </a:rPr>
              <a:t>Paper ID:…………………………</a:t>
            </a:r>
          </a:p>
        </p:txBody>
      </p:sp>
      <p:grpSp>
        <p:nvGrpSpPr>
          <p:cNvPr id="14" name="Group 13">
            <a:extLst>
              <a:ext uri="{FF2B5EF4-FFF2-40B4-BE49-F238E27FC236}">
                <a16:creationId xmlns:a16="http://schemas.microsoft.com/office/drawing/2014/main" id="{B8CD12A2-BBAF-42BA-AD8C-6234C1696814}"/>
              </a:ext>
            </a:extLst>
          </p:cNvPr>
          <p:cNvGrpSpPr/>
          <p:nvPr/>
        </p:nvGrpSpPr>
        <p:grpSpPr>
          <a:xfrm>
            <a:off x="218766" y="9971585"/>
            <a:ext cx="19308099" cy="2854737"/>
            <a:chOff x="5987289" y="5576618"/>
            <a:chExt cx="11863200" cy="3839153"/>
          </a:xfrm>
        </p:grpSpPr>
        <p:sp>
          <p:nvSpPr>
            <p:cNvPr id="15" name="Text Placeholder 4">
              <a:extLst>
                <a:ext uri="{FF2B5EF4-FFF2-40B4-BE49-F238E27FC236}">
                  <a16:creationId xmlns:a16="http://schemas.microsoft.com/office/drawing/2014/main" id="{7951EE13-8A5C-4A2D-B2E0-67F042DD834D}"/>
                </a:ext>
              </a:extLst>
            </p:cNvPr>
            <p:cNvSpPr txBox="1">
              <a:spLocks/>
            </p:cNvSpPr>
            <p:nvPr/>
          </p:nvSpPr>
          <p:spPr>
            <a:xfrm>
              <a:off x="5987290" y="5576618"/>
              <a:ext cx="11863199" cy="1160936"/>
            </a:xfrm>
            <a:prstGeom prst="round2SameRect">
              <a:avLst/>
            </a:prstGeom>
          </p:spPr>
          <p:style>
            <a:lnRef idx="1">
              <a:schemeClr val="accent6"/>
            </a:lnRef>
            <a:fillRef idx="3">
              <a:schemeClr val="accent6"/>
            </a:fillRef>
            <a:effectRef idx="2">
              <a:schemeClr val="accent6"/>
            </a:effectRef>
            <a:fontRef idx="minor">
              <a:schemeClr val="lt1"/>
            </a:fontRef>
          </p:style>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INTRODUCTION / Motivation</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16" name="Content Placeholder 10">
              <a:extLst>
                <a:ext uri="{FF2B5EF4-FFF2-40B4-BE49-F238E27FC236}">
                  <a16:creationId xmlns:a16="http://schemas.microsoft.com/office/drawing/2014/main" id="{F99B1B47-4522-4266-8E3C-19DD5A048FD6}"/>
                </a:ext>
              </a:extLst>
            </p:cNvPr>
            <p:cNvSpPr txBox="1">
              <a:spLocks/>
            </p:cNvSpPr>
            <p:nvPr/>
          </p:nvSpPr>
          <p:spPr>
            <a:xfrm>
              <a:off x="5987289" y="6730397"/>
              <a:ext cx="11863200" cy="2685374"/>
            </a:xfrm>
            <a:prstGeom prst="rect">
              <a:avLst/>
            </a:prstGeom>
          </p:spPr>
          <p:style>
            <a:lnRef idx="2">
              <a:schemeClr val="accent6"/>
            </a:lnRef>
            <a:fillRef idx="1">
              <a:schemeClr val="lt1"/>
            </a:fillRef>
            <a:effectRef idx="0">
              <a:schemeClr val="accent6"/>
            </a:effectRef>
            <a:fontRef idx="minor">
              <a:schemeClr val="dk1"/>
            </a:fontRef>
          </p:style>
          <p:txBody>
            <a:bodyPr vert="horz" lIns="365760" tIns="182880" rIns="91440" bIns="45720"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IN" sz="2000" dirty="0">
                  <a:latin typeface="Verdana" panose="020B0604030504040204" pitchFamily="34" charset="0"/>
                  <a:ea typeface="Verdana" panose="020B0604030504040204" pitchFamily="34" charset="0"/>
                  <a:cs typeface="Verdana" panose="020B0604030504040204" pitchFamily="34" charset="0"/>
                </a:rPr>
                <a:t>The introduction is to be pasted here in the same format. The introduction is to be pasted here in the same format. The introduction is to be pasted here in the same format. The introduction is to be pasted here in the same format. The introduction is to be pasted here in the same format. </a:t>
              </a:r>
              <a:r>
                <a:rPr lang="en-IN" sz="2000" b="1" dirty="0">
                  <a:latin typeface="Verdana" panose="020B0604030504040204" pitchFamily="34" charset="0"/>
                  <a:ea typeface="Verdana" panose="020B0604030504040204" pitchFamily="34" charset="0"/>
                  <a:cs typeface="Verdana" panose="020B0604030504040204" pitchFamily="34" charset="0"/>
                </a:rPr>
                <a:t>(max 150 words)</a:t>
              </a: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27" name="Group 26">
            <a:extLst>
              <a:ext uri="{FF2B5EF4-FFF2-40B4-BE49-F238E27FC236}">
                <a16:creationId xmlns:a16="http://schemas.microsoft.com/office/drawing/2014/main" id="{7EFD5353-9E8D-4D5A-99CD-CFEFF7861AFD}"/>
              </a:ext>
            </a:extLst>
          </p:cNvPr>
          <p:cNvGrpSpPr/>
          <p:nvPr/>
        </p:nvGrpSpPr>
        <p:grpSpPr>
          <a:xfrm>
            <a:off x="19745631" y="9971585"/>
            <a:ext cx="12953999" cy="2854737"/>
            <a:chOff x="5987289" y="5576618"/>
            <a:chExt cx="11863200" cy="3839153"/>
          </a:xfrm>
        </p:grpSpPr>
        <p:sp>
          <p:nvSpPr>
            <p:cNvPr id="28" name="Text Placeholder 4">
              <a:extLst>
                <a:ext uri="{FF2B5EF4-FFF2-40B4-BE49-F238E27FC236}">
                  <a16:creationId xmlns:a16="http://schemas.microsoft.com/office/drawing/2014/main" id="{5DAD76B2-0F99-459A-9BB6-DEDCB117FF1A}"/>
                </a:ext>
              </a:extLst>
            </p:cNvPr>
            <p:cNvSpPr txBox="1">
              <a:spLocks/>
            </p:cNvSpPr>
            <p:nvPr/>
          </p:nvSpPr>
          <p:spPr>
            <a:xfrm>
              <a:off x="5987290" y="5576618"/>
              <a:ext cx="11863199" cy="1160936"/>
            </a:xfrm>
            <a:prstGeom prst="round2SameRect">
              <a:avLst/>
            </a:prstGeom>
          </p:spPr>
          <p:style>
            <a:lnRef idx="1">
              <a:schemeClr val="accent6"/>
            </a:lnRef>
            <a:fillRef idx="3">
              <a:schemeClr val="accent6"/>
            </a:fillRef>
            <a:effectRef idx="2">
              <a:schemeClr val="accent6"/>
            </a:effectRef>
            <a:fontRef idx="minor">
              <a:schemeClr val="lt1"/>
            </a:fontRef>
          </p:style>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OBJECTIVES</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32" name="Content Placeholder 10">
              <a:extLst>
                <a:ext uri="{FF2B5EF4-FFF2-40B4-BE49-F238E27FC236}">
                  <a16:creationId xmlns:a16="http://schemas.microsoft.com/office/drawing/2014/main" id="{CFE55949-001B-4DDD-8C0F-5BEEE7C9A4BF}"/>
                </a:ext>
              </a:extLst>
            </p:cNvPr>
            <p:cNvSpPr txBox="1">
              <a:spLocks/>
            </p:cNvSpPr>
            <p:nvPr/>
          </p:nvSpPr>
          <p:spPr>
            <a:xfrm>
              <a:off x="5987289" y="6730397"/>
              <a:ext cx="11863200" cy="2685374"/>
            </a:xfrm>
            <a:prstGeom prst="rect">
              <a:avLst/>
            </a:prstGeom>
          </p:spPr>
          <p:style>
            <a:lnRef idx="2">
              <a:schemeClr val="accent6"/>
            </a:lnRef>
            <a:fillRef idx="1">
              <a:schemeClr val="lt1"/>
            </a:fillRef>
            <a:effectRef idx="0">
              <a:schemeClr val="accent6"/>
            </a:effectRef>
            <a:fontRef idx="minor">
              <a:schemeClr val="dk1"/>
            </a:fontRef>
          </p:style>
          <p:txBody>
            <a:bodyPr vert="horz" lIns="365760" tIns="182880" rIns="91440" bIns="45720"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Objective 1</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Objective 2</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Objective 3 </a:t>
              </a:r>
              <a:r>
                <a:rPr lang="en-IN" sz="2000" b="1" dirty="0">
                  <a:latin typeface="Verdana" panose="020B0604030504040204" pitchFamily="34" charset="0"/>
                  <a:ea typeface="Verdana" panose="020B0604030504040204" pitchFamily="34" charset="0"/>
                  <a:cs typeface="Verdana" panose="020B0604030504040204" pitchFamily="34" charset="0"/>
                </a:rPr>
                <a:t>(max 120 words)</a:t>
              </a: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33" name="Group 32">
            <a:extLst>
              <a:ext uri="{FF2B5EF4-FFF2-40B4-BE49-F238E27FC236}">
                <a16:creationId xmlns:a16="http://schemas.microsoft.com/office/drawing/2014/main" id="{0B1BEE56-9C24-424A-963B-54D4C3D90078}"/>
              </a:ext>
            </a:extLst>
          </p:cNvPr>
          <p:cNvGrpSpPr/>
          <p:nvPr/>
        </p:nvGrpSpPr>
        <p:grpSpPr>
          <a:xfrm>
            <a:off x="218766" y="12944308"/>
            <a:ext cx="32480862" cy="7113497"/>
            <a:chOff x="5987289" y="5925512"/>
            <a:chExt cx="11863200" cy="6691476"/>
          </a:xfrm>
        </p:grpSpPr>
        <p:sp>
          <p:nvSpPr>
            <p:cNvPr id="34" name="Text Placeholder 4">
              <a:extLst>
                <a:ext uri="{FF2B5EF4-FFF2-40B4-BE49-F238E27FC236}">
                  <a16:creationId xmlns:a16="http://schemas.microsoft.com/office/drawing/2014/main" id="{86F38439-A7CA-45C2-BB7E-A5EE441A4579}"/>
                </a:ext>
              </a:extLst>
            </p:cNvPr>
            <p:cNvSpPr txBox="1">
              <a:spLocks/>
            </p:cNvSpPr>
            <p:nvPr/>
          </p:nvSpPr>
          <p:spPr>
            <a:xfrm>
              <a:off x="5987290" y="5925512"/>
              <a:ext cx="11863199" cy="812042"/>
            </a:xfrm>
            <a:prstGeom prst="round2SameRect">
              <a:avLst/>
            </a:prstGeom>
          </p:spPr>
          <p:style>
            <a:lnRef idx="1">
              <a:schemeClr val="accent6"/>
            </a:lnRef>
            <a:fillRef idx="3">
              <a:schemeClr val="accent6"/>
            </a:fillRef>
            <a:effectRef idx="2">
              <a:schemeClr val="accent6"/>
            </a:effectRef>
            <a:fontRef idx="minor">
              <a:schemeClr val="lt1"/>
            </a:fontRef>
          </p:style>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Materials &amp; Methods</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35" name="Content Placeholder 10">
              <a:extLst>
                <a:ext uri="{FF2B5EF4-FFF2-40B4-BE49-F238E27FC236}">
                  <a16:creationId xmlns:a16="http://schemas.microsoft.com/office/drawing/2014/main" id="{09712E88-2D69-44E4-8B65-1FB863771E5F}"/>
                </a:ext>
              </a:extLst>
            </p:cNvPr>
            <p:cNvSpPr txBox="1">
              <a:spLocks/>
            </p:cNvSpPr>
            <p:nvPr/>
          </p:nvSpPr>
          <p:spPr>
            <a:xfrm>
              <a:off x="5987289" y="6730395"/>
              <a:ext cx="11863200" cy="5886593"/>
            </a:xfrm>
            <a:prstGeom prst="rect">
              <a:avLst/>
            </a:prstGeom>
          </p:spPr>
          <p:style>
            <a:lnRef idx="2">
              <a:schemeClr val="accent6"/>
            </a:lnRef>
            <a:fillRef idx="1">
              <a:schemeClr val="lt1"/>
            </a:fillRef>
            <a:effectRef idx="0">
              <a:schemeClr val="accent6"/>
            </a:effectRef>
            <a:fontRef idx="minor">
              <a:schemeClr val="dk1"/>
            </a:fontRef>
          </p:style>
          <p:txBody>
            <a:bodyPr vert="horz" lIns="365760" tIns="182880" rIns="91440" bIns="45720" numCol="1"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IN" sz="2000" dirty="0">
                  <a:latin typeface="Verdana" panose="020B0604030504040204" pitchFamily="34" charset="0"/>
                  <a:ea typeface="Verdana" panose="020B0604030504040204" pitchFamily="34" charset="0"/>
                  <a:cs typeface="Verdana" panose="020B0604030504040204" pitchFamily="34" charset="0"/>
                </a:rPr>
                <a:t>The materials and methods is to be pasted here in the same format. The materials and methods is to be pasted here in the same format. The materials and methods is to be pasted here in the same format. The materials and methods is to be pasted here in the same format.  </a:t>
              </a:r>
              <a:endParaRPr lang="en-IN" sz="2000" i="1"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materials and methods is to be pasted here in the same format.  </a:t>
              </a:r>
              <a:endParaRPr lang="en-IN" sz="2000" i="1"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materials and methods is to be pasted here in the same format.  </a:t>
              </a:r>
              <a:endParaRPr lang="en-IN" sz="2000" i="1"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materials and methods is to be pasted here in the same format.</a:t>
              </a:r>
            </a:p>
            <a:p>
              <a:pPr algn="just">
                <a:lnSpc>
                  <a:spcPct val="150000"/>
                </a:lnSpc>
                <a:buClr>
                  <a:schemeClr val="accent1">
                    <a:lumMod val="50000"/>
                  </a:schemeClr>
                </a:buClr>
              </a:pPr>
              <a:r>
                <a:rPr lang="en-IN" sz="2000" b="1" dirty="0">
                  <a:latin typeface="Verdana" panose="020B0604030504040204" pitchFamily="34" charset="0"/>
                  <a:ea typeface="Verdana" panose="020B0604030504040204" pitchFamily="34" charset="0"/>
                  <a:cs typeface="Verdana" panose="020B0604030504040204" pitchFamily="34" charset="0"/>
                </a:rPr>
                <a:t>(Max 500 words, may include figures and tables)</a:t>
              </a: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a:lnSpc>
                  <a:spcPct val="150000"/>
                </a:lnSpc>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Font typeface="Arial" panose="020B0604020202020204" pitchFamily="34" charset="0"/>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sp>
        <p:nvSpPr>
          <p:cNvPr id="36" name="Content Placeholder 30">
            <a:extLst>
              <a:ext uri="{FF2B5EF4-FFF2-40B4-BE49-F238E27FC236}">
                <a16:creationId xmlns:a16="http://schemas.microsoft.com/office/drawing/2014/main" id="{21542E4B-72D8-4AE2-A7A8-EFD41982E007}"/>
              </a:ext>
            </a:extLst>
          </p:cNvPr>
          <p:cNvSpPr txBox="1">
            <a:spLocks/>
          </p:cNvSpPr>
          <p:nvPr/>
        </p:nvSpPr>
        <p:spPr>
          <a:xfrm>
            <a:off x="21997288" y="19368860"/>
            <a:ext cx="10502012" cy="1355290"/>
          </a:xfrm>
          <a:prstGeom prst="rect">
            <a:avLst/>
          </a:prstGeom>
        </p:spPr>
        <p:txBody>
          <a:bodyPr vert="horz" lIns="365760" tIns="182880" rIns="91440" bIns="45720"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950" dirty="0">
                <a:latin typeface="Verdana" panose="020B0604030504040204" pitchFamily="34" charset="0"/>
                <a:ea typeface="Verdana" panose="020B0604030504040204" pitchFamily="34" charset="0"/>
                <a:cs typeface="Verdana" panose="020B0604030504040204" pitchFamily="34" charset="0"/>
              </a:rPr>
              <a:t>Figure 1: </a:t>
            </a:r>
            <a:r>
              <a:rPr lang="en-US" sz="2000" dirty="0">
                <a:latin typeface="Verdana" panose="020B0604030504040204" pitchFamily="34" charset="0"/>
                <a:ea typeface="Verdana" panose="020B0604030504040204" pitchFamily="34" charset="0"/>
                <a:cs typeface="Verdana" panose="020B0604030504040204" pitchFamily="34" charset="0"/>
              </a:rPr>
              <a:t>Figure</a:t>
            </a:r>
            <a:r>
              <a:rPr lang="en-US" sz="1950" dirty="0">
                <a:latin typeface="Verdana" panose="020B0604030504040204" pitchFamily="34" charset="0"/>
                <a:ea typeface="Verdana" panose="020B0604030504040204" pitchFamily="34" charset="0"/>
                <a:cs typeface="Verdana" panose="020B0604030504040204" pitchFamily="34" charset="0"/>
              </a:rPr>
              <a:t> Caption</a:t>
            </a:r>
            <a:endParaRPr lang="en-IN" sz="1950" dirty="0">
              <a:latin typeface="Verdana" panose="020B0604030504040204" pitchFamily="34" charset="0"/>
              <a:ea typeface="Verdana" panose="020B0604030504040204" pitchFamily="34" charset="0"/>
              <a:cs typeface="Verdana" panose="020B0604030504040204" pitchFamily="34" charset="0"/>
            </a:endParaRPr>
          </a:p>
        </p:txBody>
      </p:sp>
      <p:sp>
        <p:nvSpPr>
          <p:cNvPr id="37" name="Rectangle 36">
            <a:extLst>
              <a:ext uri="{FF2B5EF4-FFF2-40B4-BE49-F238E27FC236}">
                <a16:creationId xmlns:a16="http://schemas.microsoft.com/office/drawing/2014/main" id="{666F0DC2-CEDC-430A-8914-FAA7E7905509}"/>
              </a:ext>
            </a:extLst>
          </p:cNvPr>
          <p:cNvSpPr/>
          <p:nvPr/>
        </p:nvSpPr>
        <p:spPr>
          <a:xfrm>
            <a:off x="21997288" y="14806864"/>
            <a:ext cx="10502012" cy="4550050"/>
          </a:xfrm>
          <a:prstGeom prst="rect">
            <a:avLst/>
          </a:prstGeom>
          <a:noFill/>
          <a:ln w="38100" cap="flat" cmpd="sng" algn="ctr">
            <a:solidFill>
              <a:srgbClr val="292934"/>
            </a:solidFill>
            <a:prstDash val="solid"/>
            <a:miter lim="800000"/>
          </a:ln>
          <a:effectLst/>
        </p:spPr>
        <p:txBody>
          <a:bodyPr rtlCol="0" anchor="ctr"/>
          <a:lstStyle/>
          <a:p>
            <a:pPr marL="0" marR="0" lvl="0" indent="0" algn="ctr" defTabSz="3686861" eaLnBrk="1" fontAlgn="auto" latinLnBrk="0" hangingPunct="1">
              <a:lnSpc>
                <a:spcPct val="100000"/>
              </a:lnSpc>
              <a:spcBef>
                <a:spcPts val="0"/>
              </a:spcBef>
              <a:spcAft>
                <a:spcPts val="0"/>
              </a:spcAft>
              <a:buClrTx/>
              <a:buSzTx/>
              <a:buFontTx/>
              <a:buNone/>
              <a:tabLst/>
              <a:defRPr/>
            </a:pPr>
            <a:endParaRPr kumimoji="0" lang="en-IN" sz="4500" b="0" i="0" u="none" strike="noStrike" kern="0" cap="none" spc="0" normalizeH="0" baseline="0" noProof="0" dirty="0" err="1">
              <a:ln>
                <a:noFill/>
              </a:ln>
              <a:solidFill>
                <a:srgbClr val="292934"/>
              </a:solidFill>
              <a:effectLst/>
              <a:uLnTx/>
              <a:uFillTx/>
              <a:latin typeface="Calibri" panose="020F0502020204030204"/>
              <a:ea typeface="+mn-ea"/>
              <a:cs typeface="+mn-cs"/>
            </a:endParaRPr>
          </a:p>
        </p:txBody>
      </p:sp>
      <p:grpSp>
        <p:nvGrpSpPr>
          <p:cNvPr id="39" name="Group 38">
            <a:extLst>
              <a:ext uri="{FF2B5EF4-FFF2-40B4-BE49-F238E27FC236}">
                <a16:creationId xmlns:a16="http://schemas.microsoft.com/office/drawing/2014/main" id="{B2699577-6753-4B04-914E-2C16540C0238}"/>
              </a:ext>
            </a:extLst>
          </p:cNvPr>
          <p:cNvGrpSpPr/>
          <p:nvPr/>
        </p:nvGrpSpPr>
        <p:grpSpPr>
          <a:xfrm>
            <a:off x="266699" y="20146436"/>
            <a:ext cx="32496838" cy="17258791"/>
            <a:chOff x="5981454" y="5925512"/>
            <a:chExt cx="11869035" cy="12325293"/>
          </a:xfrm>
        </p:grpSpPr>
        <p:sp>
          <p:nvSpPr>
            <p:cNvPr id="40" name="Text Placeholder 4">
              <a:extLst>
                <a:ext uri="{FF2B5EF4-FFF2-40B4-BE49-F238E27FC236}">
                  <a16:creationId xmlns:a16="http://schemas.microsoft.com/office/drawing/2014/main" id="{30CFD2EC-11E0-4D04-A95A-05324F70C968}"/>
                </a:ext>
              </a:extLst>
            </p:cNvPr>
            <p:cNvSpPr txBox="1">
              <a:spLocks/>
            </p:cNvSpPr>
            <p:nvPr/>
          </p:nvSpPr>
          <p:spPr>
            <a:xfrm>
              <a:off x="5987290" y="5925512"/>
              <a:ext cx="11863199" cy="616490"/>
            </a:xfrm>
            <a:prstGeom prst="round2SameRect">
              <a:avLst/>
            </a:prstGeom>
          </p:spPr>
          <p:style>
            <a:lnRef idx="1">
              <a:schemeClr val="accent6"/>
            </a:lnRef>
            <a:fillRef idx="3">
              <a:schemeClr val="accent6"/>
            </a:fillRef>
            <a:effectRef idx="2">
              <a:schemeClr val="accent6"/>
            </a:effectRef>
            <a:fontRef idx="minor">
              <a:schemeClr val="lt1"/>
            </a:fontRef>
          </p:style>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Results &amp; Discussions</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41" name="Content Placeholder 10">
              <a:extLst>
                <a:ext uri="{FF2B5EF4-FFF2-40B4-BE49-F238E27FC236}">
                  <a16:creationId xmlns:a16="http://schemas.microsoft.com/office/drawing/2014/main" id="{A3D4759D-2BD8-4763-B24A-BE2C65E4AF47}"/>
                </a:ext>
              </a:extLst>
            </p:cNvPr>
            <p:cNvSpPr txBox="1">
              <a:spLocks/>
            </p:cNvSpPr>
            <p:nvPr/>
          </p:nvSpPr>
          <p:spPr>
            <a:xfrm>
              <a:off x="5981454" y="6542002"/>
              <a:ext cx="11863200" cy="11708803"/>
            </a:xfrm>
            <a:prstGeom prst="rect">
              <a:avLst/>
            </a:prstGeom>
          </p:spPr>
          <p:style>
            <a:lnRef idx="2">
              <a:schemeClr val="accent6"/>
            </a:lnRef>
            <a:fillRef idx="1">
              <a:schemeClr val="lt1"/>
            </a:fillRef>
            <a:effectRef idx="0">
              <a:schemeClr val="accent6"/>
            </a:effectRef>
            <a:fontRef idx="minor">
              <a:schemeClr val="dk1"/>
            </a:fontRef>
          </p:style>
          <p:txBody>
            <a:bodyPr vert="horz" lIns="365760" tIns="182880" rIns="91440" bIns="45720" numCol="1"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IN" sz="2000" dirty="0">
                  <a:latin typeface="Verdana" panose="020B0604030504040204" pitchFamily="34" charset="0"/>
                  <a:ea typeface="Verdana" panose="020B0604030504040204" pitchFamily="34" charset="0"/>
                  <a:cs typeface="Verdana" panose="020B0604030504040204" pitchFamily="34" charset="0"/>
                </a:rPr>
                <a:t>The results and discussions is to be pasted here in the same format. The results and discussions is to be pasted here in the same format. The results and discussions is to be pasted here in the same format. The results and discussions is to be pasted here in the same format. The results and discussions is to be pasted here in the same format. The results and discussions is to be pasted here in the same format. </a:t>
              </a: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results and discussions is to be pasted here in the same format. </a:t>
              </a: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results and discussions is to be pasted here in the same format.</a:t>
              </a: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results and discussions is to be pasted here in the same format.</a:t>
              </a: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results and discussions is to be pasted here in the same format.</a:t>
              </a:r>
            </a:p>
            <a:p>
              <a:pPr algn="just">
                <a:lnSpc>
                  <a:spcPct val="150000"/>
                </a:lnSpc>
                <a:buClr>
                  <a:schemeClr val="accent1">
                    <a:lumMod val="50000"/>
                  </a:schemeClr>
                </a:buClr>
              </a:pPr>
              <a:r>
                <a:rPr lang="en-IN" sz="2000" dirty="0">
                  <a:latin typeface="Verdana" panose="020B0604030504040204" pitchFamily="34" charset="0"/>
                  <a:ea typeface="Verdana" panose="020B0604030504040204" pitchFamily="34" charset="0"/>
                  <a:cs typeface="Verdana" panose="020B0604030504040204" pitchFamily="34" charset="0"/>
                </a:rPr>
                <a:t>The results and discussions is to be pasted here in the same format.</a:t>
              </a:r>
            </a:p>
            <a:p>
              <a:pPr algn="just">
                <a:lnSpc>
                  <a:spcPct val="150000"/>
                </a:lnSpc>
                <a:buClr>
                  <a:schemeClr val="accent1">
                    <a:lumMod val="50000"/>
                  </a:schemeClr>
                </a:buClr>
              </a:pPr>
              <a:r>
                <a:rPr lang="en-IN" sz="2000" b="1" dirty="0">
                  <a:latin typeface="Verdana" panose="020B0604030504040204" pitchFamily="34" charset="0"/>
                  <a:ea typeface="Verdana" panose="020B0604030504040204" pitchFamily="34" charset="0"/>
                  <a:cs typeface="Verdana" panose="020B0604030504040204" pitchFamily="34" charset="0"/>
                </a:rPr>
                <a:t>(Max 1000 words, may include figures and tables)</a:t>
              </a: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sz="2000" i="1" dirty="0">
                <a:latin typeface="Verdana" panose="020B0604030504040204" pitchFamily="34" charset="0"/>
                <a:ea typeface="Verdana" panose="020B0604030504040204" pitchFamily="34" charset="0"/>
                <a:cs typeface="Verdana" panose="020B0604030504040204" pitchFamily="34" charset="0"/>
              </a:endParaRPr>
            </a:p>
            <a:p>
              <a:pPr>
                <a:lnSpc>
                  <a:spcPct val="150000"/>
                </a:lnSpc>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Font typeface="Arial" panose="020B0604020202020204" pitchFamily="34" charset="0"/>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42" name="Group 41">
            <a:extLst>
              <a:ext uri="{FF2B5EF4-FFF2-40B4-BE49-F238E27FC236}">
                <a16:creationId xmlns:a16="http://schemas.microsoft.com/office/drawing/2014/main" id="{AE67F135-21EA-43FB-9872-7D278FFEC982}"/>
              </a:ext>
            </a:extLst>
          </p:cNvPr>
          <p:cNvGrpSpPr/>
          <p:nvPr/>
        </p:nvGrpSpPr>
        <p:grpSpPr>
          <a:xfrm>
            <a:off x="223672" y="37497008"/>
            <a:ext cx="12953999" cy="6270288"/>
            <a:chOff x="5987289" y="5576619"/>
            <a:chExt cx="11863200" cy="5003464"/>
          </a:xfrm>
        </p:grpSpPr>
        <p:sp>
          <p:nvSpPr>
            <p:cNvPr id="43" name="Text Placeholder 4">
              <a:extLst>
                <a:ext uri="{FF2B5EF4-FFF2-40B4-BE49-F238E27FC236}">
                  <a16:creationId xmlns:a16="http://schemas.microsoft.com/office/drawing/2014/main" id="{302C5B34-3CF7-43EB-A9DF-2AF67F5ADB34}"/>
                </a:ext>
              </a:extLst>
            </p:cNvPr>
            <p:cNvSpPr txBox="1">
              <a:spLocks/>
            </p:cNvSpPr>
            <p:nvPr/>
          </p:nvSpPr>
          <p:spPr>
            <a:xfrm>
              <a:off x="5987290" y="5576619"/>
              <a:ext cx="11863199" cy="693985"/>
            </a:xfrm>
            <a:prstGeom prst="round2SameRect">
              <a:avLst/>
            </a:prstGeom>
          </p:spPr>
          <p:style>
            <a:lnRef idx="1">
              <a:schemeClr val="accent6"/>
            </a:lnRef>
            <a:fillRef idx="3">
              <a:schemeClr val="accent6"/>
            </a:fillRef>
            <a:effectRef idx="2">
              <a:schemeClr val="accent6"/>
            </a:effectRef>
            <a:fontRef idx="minor">
              <a:schemeClr val="lt1"/>
            </a:fontRef>
          </p:style>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Conclusions</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44" name="Content Placeholder 10">
              <a:extLst>
                <a:ext uri="{FF2B5EF4-FFF2-40B4-BE49-F238E27FC236}">
                  <a16:creationId xmlns:a16="http://schemas.microsoft.com/office/drawing/2014/main" id="{D25BD251-1380-4B86-9220-A05217986E60}"/>
                </a:ext>
              </a:extLst>
            </p:cNvPr>
            <p:cNvSpPr txBox="1">
              <a:spLocks/>
            </p:cNvSpPr>
            <p:nvPr/>
          </p:nvSpPr>
          <p:spPr>
            <a:xfrm>
              <a:off x="5987289" y="6262952"/>
              <a:ext cx="11863200" cy="4317131"/>
            </a:xfrm>
            <a:prstGeom prst="rect">
              <a:avLst/>
            </a:prstGeom>
          </p:spPr>
          <p:style>
            <a:lnRef idx="2">
              <a:schemeClr val="accent6"/>
            </a:lnRef>
            <a:fillRef idx="1">
              <a:schemeClr val="lt1"/>
            </a:fillRef>
            <a:effectRef idx="0">
              <a:schemeClr val="accent6"/>
            </a:effectRef>
            <a:fontRef idx="minor">
              <a:schemeClr val="dk1"/>
            </a:fontRef>
          </p:style>
          <p:txBody>
            <a:bodyPr vert="horz" lIns="365760" tIns="182880" rIns="91440" bIns="45720" rtlCol="0">
              <a:no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Conclusion 1</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Conclusion 2</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Conclusion 3</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Conclusion 4</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Conclusion 5 </a:t>
              </a:r>
              <a:r>
                <a:rPr lang="en-IN" sz="2000" b="1" dirty="0">
                  <a:latin typeface="Verdana" panose="020B0604030504040204" pitchFamily="34" charset="0"/>
                  <a:ea typeface="Verdana" panose="020B0604030504040204" pitchFamily="34" charset="0"/>
                  <a:cs typeface="Verdana" panose="020B0604030504040204" pitchFamily="34" charset="0"/>
                </a:rPr>
                <a:t>(max 150 words)</a:t>
              </a:r>
              <a:endParaRPr lang="en-IN" sz="2000"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Font typeface="Wingdings" panose="05000000000000000000" pitchFamily="2" charset="2"/>
                <a:buChar char="Ø"/>
              </a:pPr>
              <a:endParaRPr lang="en-IN" sz="2000"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Font typeface="Wingdings" panose="05000000000000000000" pitchFamily="2" charset="2"/>
                <a:buChar char="Ø"/>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sp>
        <p:nvSpPr>
          <p:cNvPr id="45" name="Content Placeholder 30">
            <a:extLst>
              <a:ext uri="{FF2B5EF4-FFF2-40B4-BE49-F238E27FC236}">
                <a16:creationId xmlns:a16="http://schemas.microsoft.com/office/drawing/2014/main" id="{27A8228F-F051-4364-8243-C8B547FD71B5}"/>
              </a:ext>
            </a:extLst>
          </p:cNvPr>
          <p:cNvSpPr txBox="1">
            <a:spLocks/>
          </p:cNvSpPr>
          <p:nvPr/>
        </p:nvSpPr>
        <p:spPr>
          <a:xfrm>
            <a:off x="22149688" y="36624899"/>
            <a:ext cx="10502012" cy="1355290"/>
          </a:xfrm>
          <a:prstGeom prst="rect">
            <a:avLst/>
          </a:prstGeom>
        </p:spPr>
        <p:txBody>
          <a:bodyPr vert="horz" lIns="365760" tIns="182880" rIns="91440" bIns="45720" rtlCol="0">
            <a:norm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dirty="0">
                <a:latin typeface="Verdana" panose="020B0604030504040204" pitchFamily="34" charset="0"/>
                <a:ea typeface="Verdana" panose="020B0604030504040204" pitchFamily="34" charset="0"/>
                <a:cs typeface="Verdana" panose="020B0604030504040204" pitchFamily="34" charset="0"/>
              </a:rPr>
              <a:t>Figure 2: Figure Caption</a:t>
            </a:r>
            <a:endParaRPr lang="en-IN" sz="2000" dirty="0">
              <a:latin typeface="Verdana" panose="020B0604030504040204" pitchFamily="34" charset="0"/>
              <a:ea typeface="Verdana" panose="020B0604030504040204" pitchFamily="34" charset="0"/>
              <a:cs typeface="Verdana" panose="020B0604030504040204" pitchFamily="34" charset="0"/>
            </a:endParaRPr>
          </a:p>
        </p:txBody>
      </p:sp>
      <p:sp>
        <p:nvSpPr>
          <p:cNvPr id="46" name="Rectangle 45">
            <a:extLst>
              <a:ext uri="{FF2B5EF4-FFF2-40B4-BE49-F238E27FC236}">
                <a16:creationId xmlns:a16="http://schemas.microsoft.com/office/drawing/2014/main" id="{545D5DA2-A3D7-400C-A0E4-5550CC3A5D9A}"/>
              </a:ext>
            </a:extLst>
          </p:cNvPr>
          <p:cNvSpPr/>
          <p:nvPr/>
        </p:nvSpPr>
        <p:spPr>
          <a:xfrm>
            <a:off x="22149688" y="31919921"/>
            <a:ext cx="10502012" cy="4550050"/>
          </a:xfrm>
          <a:prstGeom prst="rect">
            <a:avLst/>
          </a:prstGeom>
          <a:noFill/>
          <a:ln w="38100" cap="flat" cmpd="sng" algn="ctr">
            <a:solidFill>
              <a:srgbClr val="292934"/>
            </a:solidFill>
            <a:prstDash val="solid"/>
            <a:miter lim="800000"/>
          </a:ln>
          <a:effectLst/>
        </p:spPr>
        <p:txBody>
          <a:bodyPr rtlCol="0" anchor="ctr"/>
          <a:lstStyle/>
          <a:p>
            <a:pPr marL="0" marR="0" lvl="0" indent="0" algn="ctr" defTabSz="3686861" eaLnBrk="1" fontAlgn="auto" latinLnBrk="0" hangingPunct="1">
              <a:lnSpc>
                <a:spcPct val="100000"/>
              </a:lnSpc>
              <a:spcBef>
                <a:spcPts val="0"/>
              </a:spcBef>
              <a:spcAft>
                <a:spcPts val="0"/>
              </a:spcAft>
              <a:buClrTx/>
              <a:buSzTx/>
              <a:buFontTx/>
              <a:buNone/>
              <a:tabLst/>
              <a:defRPr/>
            </a:pPr>
            <a:endParaRPr kumimoji="0" lang="en-IN" sz="4500" b="0" i="0" u="none" strike="noStrike" kern="0" cap="none" spc="0" normalizeH="0" baseline="0" noProof="0" dirty="0" err="1">
              <a:ln>
                <a:noFill/>
              </a:ln>
              <a:solidFill>
                <a:srgbClr val="292934"/>
              </a:solidFill>
              <a:effectLst/>
              <a:uLnTx/>
              <a:uFillTx/>
              <a:latin typeface="Calibri" panose="020F0502020204030204"/>
              <a:ea typeface="+mn-ea"/>
              <a:cs typeface="+mn-cs"/>
            </a:endParaRPr>
          </a:p>
        </p:txBody>
      </p:sp>
      <p:graphicFrame>
        <p:nvGraphicFramePr>
          <p:cNvPr id="47" name="Content Placeholder 24" descr="Sample table with 4 columns, 7 rows." title="Sample table">
            <a:extLst>
              <a:ext uri="{FF2B5EF4-FFF2-40B4-BE49-F238E27FC236}">
                <a16:creationId xmlns:a16="http://schemas.microsoft.com/office/drawing/2014/main" id="{CA959D6F-146D-4410-89DF-7C6DE8150410}"/>
              </a:ext>
            </a:extLst>
          </p:cNvPr>
          <p:cNvGraphicFramePr>
            <a:graphicFrameLocks/>
          </p:cNvGraphicFramePr>
          <p:nvPr>
            <p:extLst>
              <p:ext uri="{D42A27DB-BD31-4B8C-83A1-F6EECF244321}">
                <p14:modId xmlns:p14="http://schemas.microsoft.com/office/powerpoint/2010/main" val="2252879534"/>
              </p:ext>
            </p:extLst>
          </p:nvPr>
        </p:nvGraphicFramePr>
        <p:xfrm>
          <a:off x="22204602" y="27490300"/>
          <a:ext cx="10431123" cy="3577884"/>
        </p:xfrm>
        <a:graphic>
          <a:graphicData uri="http://schemas.openxmlformats.org/drawingml/2006/table">
            <a:tbl>
              <a:tblPr firstRow="1" bandRow="1"/>
              <a:tblGrid>
                <a:gridCol w="2607781">
                  <a:extLst>
                    <a:ext uri="{9D8B030D-6E8A-4147-A177-3AD203B41FA5}">
                      <a16:colId xmlns:a16="http://schemas.microsoft.com/office/drawing/2014/main" val="20000"/>
                    </a:ext>
                  </a:extLst>
                </a:gridCol>
                <a:gridCol w="2607781">
                  <a:extLst>
                    <a:ext uri="{9D8B030D-6E8A-4147-A177-3AD203B41FA5}">
                      <a16:colId xmlns:a16="http://schemas.microsoft.com/office/drawing/2014/main" val="20001"/>
                    </a:ext>
                  </a:extLst>
                </a:gridCol>
                <a:gridCol w="2554560">
                  <a:extLst>
                    <a:ext uri="{9D8B030D-6E8A-4147-A177-3AD203B41FA5}">
                      <a16:colId xmlns:a16="http://schemas.microsoft.com/office/drawing/2014/main" val="20002"/>
                    </a:ext>
                  </a:extLst>
                </a:gridCol>
                <a:gridCol w="2661001">
                  <a:extLst>
                    <a:ext uri="{9D8B030D-6E8A-4147-A177-3AD203B41FA5}">
                      <a16:colId xmlns:a16="http://schemas.microsoft.com/office/drawing/2014/main" val="20003"/>
                    </a:ext>
                  </a:extLst>
                </a:gridCol>
              </a:tblGrid>
              <a:tr h="894471">
                <a:tc>
                  <a:txBody>
                    <a:bodyPr/>
                    <a:lstStyle>
                      <a:lvl1pPr marL="0" algn="l" defTabSz="3291840" rtl="0" eaLnBrk="1" latinLnBrk="0" hangingPunct="1">
                        <a:defRPr sz="6480" b="1" kern="1200">
                          <a:solidFill>
                            <a:schemeClr val="tx1"/>
                          </a:solidFill>
                          <a:latin typeface="Calibri" panose="020F0502020204030204"/>
                        </a:defRPr>
                      </a:lvl1pPr>
                      <a:lvl2pPr marL="1645920" algn="l" defTabSz="3291840" rtl="0" eaLnBrk="1" latinLnBrk="0" hangingPunct="1">
                        <a:defRPr sz="6480" b="1" kern="1200">
                          <a:solidFill>
                            <a:schemeClr val="tx1"/>
                          </a:solidFill>
                          <a:latin typeface="Calibri" panose="020F0502020204030204"/>
                        </a:defRPr>
                      </a:lvl2pPr>
                      <a:lvl3pPr marL="3291840" algn="l" defTabSz="3291840" rtl="0" eaLnBrk="1" latinLnBrk="0" hangingPunct="1">
                        <a:defRPr sz="6480" b="1" kern="1200">
                          <a:solidFill>
                            <a:schemeClr val="tx1"/>
                          </a:solidFill>
                          <a:latin typeface="Calibri" panose="020F0502020204030204"/>
                        </a:defRPr>
                      </a:lvl3pPr>
                      <a:lvl4pPr marL="4937760" algn="l" defTabSz="3291840" rtl="0" eaLnBrk="1" latinLnBrk="0" hangingPunct="1">
                        <a:defRPr sz="6480" b="1" kern="1200">
                          <a:solidFill>
                            <a:schemeClr val="tx1"/>
                          </a:solidFill>
                          <a:latin typeface="Calibri" panose="020F0502020204030204"/>
                        </a:defRPr>
                      </a:lvl4pPr>
                      <a:lvl5pPr marL="6583680" algn="l" defTabSz="3291840" rtl="0" eaLnBrk="1" latinLnBrk="0" hangingPunct="1">
                        <a:defRPr sz="6480" b="1" kern="1200">
                          <a:solidFill>
                            <a:schemeClr val="tx1"/>
                          </a:solidFill>
                          <a:latin typeface="Calibri" panose="020F0502020204030204"/>
                        </a:defRPr>
                      </a:lvl5pPr>
                      <a:lvl6pPr marL="8229600" algn="l" defTabSz="3291840" rtl="0" eaLnBrk="1" latinLnBrk="0" hangingPunct="1">
                        <a:defRPr sz="6480" b="1" kern="1200">
                          <a:solidFill>
                            <a:schemeClr val="tx1"/>
                          </a:solidFill>
                          <a:latin typeface="Calibri" panose="020F0502020204030204"/>
                        </a:defRPr>
                      </a:lvl6pPr>
                      <a:lvl7pPr marL="9875520" algn="l" defTabSz="3291840" rtl="0" eaLnBrk="1" latinLnBrk="0" hangingPunct="1">
                        <a:defRPr sz="6480" b="1" kern="1200">
                          <a:solidFill>
                            <a:schemeClr val="tx1"/>
                          </a:solidFill>
                          <a:latin typeface="Calibri" panose="020F0502020204030204"/>
                        </a:defRPr>
                      </a:lvl7pPr>
                      <a:lvl8pPr marL="11521440" algn="l" defTabSz="3291840" rtl="0" eaLnBrk="1" latinLnBrk="0" hangingPunct="1">
                        <a:defRPr sz="6480" b="1" kern="1200">
                          <a:solidFill>
                            <a:schemeClr val="tx1"/>
                          </a:solidFill>
                          <a:latin typeface="Calibri" panose="020F0502020204030204"/>
                        </a:defRPr>
                      </a:lvl8pPr>
                      <a:lvl9pPr marL="13167360" algn="l" defTabSz="3291840" rtl="0" eaLnBrk="1" latinLnBrk="0" hangingPunct="1">
                        <a:defRPr sz="6480" b="1" kern="1200">
                          <a:solidFill>
                            <a:schemeClr val="tx1"/>
                          </a:solidFill>
                          <a:latin typeface="Calibri" panose="020F0502020204030204"/>
                        </a:defRPr>
                      </a:lvl9pPr>
                    </a:lstStyle>
                    <a:p>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w="12700" cmpd="sng">
                      <a:solidFill>
                        <a:srgbClr val="292934"/>
                      </a:solidFill>
                    </a:lnT>
                    <a:lnB w="12700" cmpd="sng">
                      <a:solidFill>
                        <a:srgbClr val="292934"/>
                      </a:solidFill>
                    </a:lnB>
                    <a:lnTlToBr w="12700" cmpd="sng">
                      <a:noFill/>
                      <a:prstDash val="solid"/>
                    </a:lnTlToBr>
                    <a:lnBlToTr w="12700" cmpd="sng">
                      <a:noFill/>
                      <a:prstDash val="solid"/>
                    </a:lnBlToTr>
                    <a:noFill/>
                  </a:tcPr>
                </a:tc>
                <a:tc>
                  <a:txBody>
                    <a:bodyPr/>
                    <a:lstStyle>
                      <a:lvl1pPr marL="0" algn="l" defTabSz="3291840" rtl="0" eaLnBrk="1" latinLnBrk="0" hangingPunct="1">
                        <a:defRPr sz="6480" b="1" kern="1200">
                          <a:solidFill>
                            <a:schemeClr val="tx1"/>
                          </a:solidFill>
                          <a:latin typeface="Calibri" panose="020F0502020204030204"/>
                        </a:defRPr>
                      </a:lvl1pPr>
                      <a:lvl2pPr marL="1645920" algn="l" defTabSz="3291840" rtl="0" eaLnBrk="1" latinLnBrk="0" hangingPunct="1">
                        <a:defRPr sz="6480" b="1" kern="1200">
                          <a:solidFill>
                            <a:schemeClr val="tx1"/>
                          </a:solidFill>
                          <a:latin typeface="Calibri" panose="020F0502020204030204"/>
                        </a:defRPr>
                      </a:lvl2pPr>
                      <a:lvl3pPr marL="3291840" algn="l" defTabSz="3291840" rtl="0" eaLnBrk="1" latinLnBrk="0" hangingPunct="1">
                        <a:defRPr sz="6480" b="1" kern="1200">
                          <a:solidFill>
                            <a:schemeClr val="tx1"/>
                          </a:solidFill>
                          <a:latin typeface="Calibri" panose="020F0502020204030204"/>
                        </a:defRPr>
                      </a:lvl3pPr>
                      <a:lvl4pPr marL="4937760" algn="l" defTabSz="3291840" rtl="0" eaLnBrk="1" latinLnBrk="0" hangingPunct="1">
                        <a:defRPr sz="6480" b="1" kern="1200">
                          <a:solidFill>
                            <a:schemeClr val="tx1"/>
                          </a:solidFill>
                          <a:latin typeface="Calibri" panose="020F0502020204030204"/>
                        </a:defRPr>
                      </a:lvl4pPr>
                      <a:lvl5pPr marL="6583680" algn="l" defTabSz="3291840" rtl="0" eaLnBrk="1" latinLnBrk="0" hangingPunct="1">
                        <a:defRPr sz="6480" b="1" kern="1200">
                          <a:solidFill>
                            <a:schemeClr val="tx1"/>
                          </a:solidFill>
                          <a:latin typeface="Calibri" panose="020F0502020204030204"/>
                        </a:defRPr>
                      </a:lvl5pPr>
                      <a:lvl6pPr marL="8229600" algn="l" defTabSz="3291840" rtl="0" eaLnBrk="1" latinLnBrk="0" hangingPunct="1">
                        <a:defRPr sz="6480" b="1" kern="1200">
                          <a:solidFill>
                            <a:schemeClr val="tx1"/>
                          </a:solidFill>
                          <a:latin typeface="Calibri" panose="020F0502020204030204"/>
                        </a:defRPr>
                      </a:lvl6pPr>
                      <a:lvl7pPr marL="9875520" algn="l" defTabSz="3291840" rtl="0" eaLnBrk="1" latinLnBrk="0" hangingPunct="1">
                        <a:defRPr sz="6480" b="1" kern="1200">
                          <a:solidFill>
                            <a:schemeClr val="tx1"/>
                          </a:solidFill>
                          <a:latin typeface="Calibri" panose="020F0502020204030204"/>
                        </a:defRPr>
                      </a:lvl7pPr>
                      <a:lvl8pPr marL="11521440" algn="l" defTabSz="3291840" rtl="0" eaLnBrk="1" latinLnBrk="0" hangingPunct="1">
                        <a:defRPr sz="6480" b="1" kern="1200">
                          <a:solidFill>
                            <a:schemeClr val="tx1"/>
                          </a:solidFill>
                          <a:latin typeface="Calibri" panose="020F0502020204030204"/>
                        </a:defRPr>
                      </a:lvl8pPr>
                      <a:lvl9pPr marL="13167360" algn="l" defTabSz="3291840" rtl="0" eaLnBrk="1" latinLnBrk="0" hangingPunct="1">
                        <a:defRPr sz="6480" b="1" kern="1200">
                          <a:solidFill>
                            <a:schemeClr val="tx1"/>
                          </a:solidFill>
                          <a:latin typeface="Calibri" panose="020F0502020204030204"/>
                        </a:defRPr>
                      </a:lvl9pPr>
                    </a:lstStyle>
                    <a:p>
                      <a:pPr algn="ctr"/>
                      <a:r>
                        <a:rPr lang="en-US" sz="2000" dirty="0">
                          <a:latin typeface="Verdana" panose="020B0604030504040204" pitchFamily="34" charset="0"/>
                          <a:ea typeface="Verdana" panose="020B0604030504040204" pitchFamily="34" charset="0"/>
                          <a:cs typeface="Verdana" panose="020B0604030504040204" pitchFamily="34" charset="0"/>
                        </a:rPr>
                        <a:t>Heading</a:t>
                      </a:r>
                    </a:p>
                  </a:txBody>
                  <a:tcPr marL="68580" marR="68580" marT="34290" marB="34290" anchor="ctr">
                    <a:lnL>
                      <a:noFill/>
                    </a:lnL>
                    <a:lnR>
                      <a:noFill/>
                    </a:lnR>
                    <a:lnT w="12700" cmpd="sng">
                      <a:solidFill>
                        <a:srgbClr val="292934"/>
                      </a:solidFill>
                    </a:lnT>
                    <a:lnB w="12700" cmpd="sng">
                      <a:solidFill>
                        <a:srgbClr val="292934"/>
                      </a:solidFill>
                    </a:lnB>
                    <a:lnTlToBr w="12700" cmpd="sng">
                      <a:noFill/>
                      <a:prstDash val="solid"/>
                    </a:lnTlToBr>
                    <a:lnBlToTr w="12700" cmpd="sng">
                      <a:noFill/>
                      <a:prstDash val="solid"/>
                    </a:lnBlToTr>
                    <a:noFill/>
                  </a:tcPr>
                </a:tc>
                <a:tc>
                  <a:txBody>
                    <a:bodyPr/>
                    <a:lstStyle>
                      <a:lvl1pPr marL="0" algn="l" defTabSz="3291840" rtl="0" eaLnBrk="1" latinLnBrk="0" hangingPunct="1">
                        <a:defRPr sz="6480" b="1" kern="1200">
                          <a:solidFill>
                            <a:schemeClr val="tx1"/>
                          </a:solidFill>
                          <a:latin typeface="Calibri" panose="020F0502020204030204"/>
                        </a:defRPr>
                      </a:lvl1pPr>
                      <a:lvl2pPr marL="1645920" algn="l" defTabSz="3291840" rtl="0" eaLnBrk="1" latinLnBrk="0" hangingPunct="1">
                        <a:defRPr sz="6480" b="1" kern="1200">
                          <a:solidFill>
                            <a:schemeClr val="tx1"/>
                          </a:solidFill>
                          <a:latin typeface="Calibri" panose="020F0502020204030204"/>
                        </a:defRPr>
                      </a:lvl2pPr>
                      <a:lvl3pPr marL="3291840" algn="l" defTabSz="3291840" rtl="0" eaLnBrk="1" latinLnBrk="0" hangingPunct="1">
                        <a:defRPr sz="6480" b="1" kern="1200">
                          <a:solidFill>
                            <a:schemeClr val="tx1"/>
                          </a:solidFill>
                          <a:latin typeface="Calibri" panose="020F0502020204030204"/>
                        </a:defRPr>
                      </a:lvl3pPr>
                      <a:lvl4pPr marL="4937760" algn="l" defTabSz="3291840" rtl="0" eaLnBrk="1" latinLnBrk="0" hangingPunct="1">
                        <a:defRPr sz="6480" b="1" kern="1200">
                          <a:solidFill>
                            <a:schemeClr val="tx1"/>
                          </a:solidFill>
                          <a:latin typeface="Calibri" panose="020F0502020204030204"/>
                        </a:defRPr>
                      </a:lvl4pPr>
                      <a:lvl5pPr marL="6583680" algn="l" defTabSz="3291840" rtl="0" eaLnBrk="1" latinLnBrk="0" hangingPunct="1">
                        <a:defRPr sz="6480" b="1" kern="1200">
                          <a:solidFill>
                            <a:schemeClr val="tx1"/>
                          </a:solidFill>
                          <a:latin typeface="Calibri" panose="020F0502020204030204"/>
                        </a:defRPr>
                      </a:lvl5pPr>
                      <a:lvl6pPr marL="8229600" algn="l" defTabSz="3291840" rtl="0" eaLnBrk="1" latinLnBrk="0" hangingPunct="1">
                        <a:defRPr sz="6480" b="1" kern="1200">
                          <a:solidFill>
                            <a:schemeClr val="tx1"/>
                          </a:solidFill>
                          <a:latin typeface="Calibri" panose="020F0502020204030204"/>
                        </a:defRPr>
                      </a:lvl6pPr>
                      <a:lvl7pPr marL="9875520" algn="l" defTabSz="3291840" rtl="0" eaLnBrk="1" latinLnBrk="0" hangingPunct="1">
                        <a:defRPr sz="6480" b="1" kern="1200">
                          <a:solidFill>
                            <a:schemeClr val="tx1"/>
                          </a:solidFill>
                          <a:latin typeface="Calibri" panose="020F0502020204030204"/>
                        </a:defRPr>
                      </a:lvl7pPr>
                      <a:lvl8pPr marL="11521440" algn="l" defTabSz="3291840" rtl="0" eaLnBrk="1" latinLnBrk="0" hangingPunct="1">
                        <a:defRPr sz="6480" b="1" kern="1200">
                          <a:solidFill>
                            <a:schemeClr val="tx1"/>
                          </a:solidFill>
                          <a:latin typeface="Calibri" panose="020F0502020204030204"/>
                        </a:defRPr>
                      </a:lvl8pPr>
                      <a:lvl9pPr marL="13167360" algn="l" defTabSz="3291840" rtl="0" eaLnBrk="1" latinLnBrk="0" hangingPunct="1">
                        <a:defRPr sz="6480" b="1" kern="1200">
                          <a:solidFill>
                            <a:schemeClr val="tx1"/>
                          </a:solidFill>
                          <a:latin typeface="Calibri" panose="020F0502020204030204"/>
                        </a:defRPr>
                      </a:lvl9pPr>
                    </a:lstStyle>
                    <a:p>
                      <a:pPr algn="ctr"/>
                      <a:r>
                        <a:rPr lang="en-US" sz="2000" dirty="0">
                          <a:latin typeface="Verdana" panose="020B0604030504040204" pitchFamily="34" charset="0"/>
                          <a:ea typeface="Verdana" panose="020B0604030504040204" pitchFamily="34" charset="0"/>
                          <a:cs typeface="Verdana" panose="020B0604030504040204" pitchFamily="34" charset="0"/>
                        </a:rPr>
                        <a:t>Heading</a:t>
                      </a:r>
                    </a:p>
                  </a:txBody>
                  <a:tcPr marL="68580" marR="68580" marT="34290" marB="34290" anchor="ctr">
                    <a:lnL>
                      <a:noFill/>
                    </a:lnL>
                    <a:lnR>
                      <a:noFill/>
                    </a:lnR>
                    <a:lnT w="12700" cmpd="sng">
                      <a:solidFill>
                        <a:srgbClr val="292934"/>
                      </a:solidFill>
                    </a:lnT>
                    <a:lnB w="12700" cmpd="sng">
                      <a:solidFill>
                        <a:srgbClr val="292934"/>
                      </a:solidFill>
                    </a:lnB>
                    <a:lnTlToBr w="12700" cmpd="sng">
                      <a:noFill/>
                      <a:prstDash val="solid"/>
                    </a:lnTlToBr>
                    <a:lnBlToTr w="12700" cmpd="sng">
                      <a:noFill/>
                      <a:prstDash val="solid"/>
                    </a:lnBlToTr>
                    <a:noFill/>
                  </a:tcPr>
                </a:tc>
                <a:tc>
                  <a:txBody>
                    <a:bodyPr/>
                    <a:lstStyle>
                      <a:lvl1pPr marL="0" algn="l" defTabSz="3291840" rtl="0" eaLnBrk="1" latinLnBrk="0" hangingPunct="1">
                        <a:defRPr sz="6480" b="1" kern="1200">
                          <a:solidFill>
                            <a:schemeClr val="tx1"/>
                          </a:solidFill>
                          <a:latin typeface="Calibri" panose="020F0502020204030204"/>
                        </a:defRPr>
                      </a:lvl1pPr>
                      <a:lvl2pPr marL="1645920" algn="l" defTabSz="3291840" rtl="0" eaLnBrk="1" latinLnBrk="0" hangingPunct="1">
                        <a:defRPr sz="6480" b="1" kern="1200">
                          <a:solidFill>
                            <a:schemeClr val="tx1"/>
                          </a:solidFill>
                          <a:latin typeface="Calibri" panose="020F0502020204030204"/>
                        </a:defRPr>
                      </a:lvl2pPr>
                      <a:lvl3pPr marL="3291840" algn="l" defTabSz="3291840" rtl="0" eaLnBrk="1" latinLnBrk="0" hangingPunct="1">
                        <a:defRPr sz="6480" b="1" kern="1200">
                          <a:solidFill>
                            <a:schemeClr val="tx1"/>
                          </a:solidFill>
                          <a:latin typeface="Calibri" panose="020F0502020204030204"/>
                        </a:defRPr>
                      </a:lvl3pPr>
                      <a:lvl4pPr marL="4937760" algn="l" defTabSz="3291840" rtl="0" eaLnBrk="1" latinLnBrk="0" hangingPunct="1">
                        <a:defRPr sz="6480" b="1" kern="1200">
                          <a:solidFill>
                            <a:schemeClr val="tx1"/>
                          </a:solidFill>
                          <a:latin typeface="Calibri" panose="020F0502020204030204"/>
                        </a:defRPr>
                      </a:lvl4pPr>
                      <a:lvl5pPr marL="6583680" algn="l" defTabSz="3291840" rtl="0" eaLnBrk="1" latinLnBrk="0" hangingPunct="1">
                        <a:defRPr sz="6480" b="1" kern="1200">
                          <a:solidFill>
                            <a:schemeClr val="tx1"/>
                          </a:solidFill>
                          <a:latin typeface="Calibri" panose="020F0502020204030204"/>
                        </a:defRPr>
                      </a:lvl5pPr>
                      <a:lvl6pPr marL="8229600" algn="l" defTabSz="3291840" rtl="0" eaLnBrk="1" latinLnBrk="0" hangingPunct="1">
                        <a:defRPr sz="6480" b="1" kern="1200">
                          <a:solidFill>
                            <a:schemeClr val="tx1"/>
                          </a:solidFill>
                          <a:latin typeface="Calibri" panose="020F0502020204030204"/>
                        </a:defRPr>
                      </a:lvl6pPr>
                      <a:lvl7pPr marL="9875520" algn="l" defTabSz="3291840" rtl="0" eaLnBrk="1" latinLnBrk="0" hangingPunct="1">
                        <a:defRPr sz="6480" b="1" kern="1200">
                          <a:solidFill>
                            <a:schemeClr val="tx1"/>
                          </a:solidFill>
                          <a:latin typeface="Calibri" panose="020F0502020204030204"/>
                        </a:defRPr>
                      </a:lvl7pPr>
                      <a:lvl8pPr marL="11521440" algn="l" defTabSz="3291840" rtl="0" eaLnBrk="1" latinLnBrk="0" hangingPunct="1">
                        <a:defRPr sz="6480" b="1" kern="1200">
                          <a:solidFill>
                            <a:schemeClr val="tx1"/>
                          </a:solidFill>
                          <a:latin typeface="Calibri" panose="020F0502020204030204"/>
                        </a:defRPr>
                      </a:lvl8pPr>
                      <a:lvl9pPr marL="13167360" algn="l" defTabSz="3291840" rtl="0" eaLnBrk="1" latinLnBrk="0" hangingPunct="1">
                        <a:defRPr sz="6480" b="1" kern="1200">
                          <a:solidFill>
                            <a:schemeClr val="tx1"/>
                          </a:solidFill>
                          <a:latin typeface="Calibri" panose="020F0502020204030204"/>
                        </a:defRPr>
                      </a:lvl9pPr>
                    </a:lstStyle>
                    <a:p>
                      <a:pPr algn="ctr"/>
                      <a:r>
                        <a:rPr lang="en-US" sz="2000" dirty="0">
                          <a:latin typeface="Verdana" panose="020B0604030504040204" pitchFamily="34" charset="0"/>
                          <a:ea typeface="Verdana" panose="020B0604030504040204" pitchFamily="34" charset="0"/>
                          <a:cs typeface="Verdana" panose="020B0604030504040204" pitchFamily="34" charset="0"/>
                        </a:rPr>
                        <a:t>Heading</a:t>
                      </a:r>
                    </a:p>
                  </a:txBody>
                  <a:tcPr marL="68580" marR="68580" marT="34290" marB="34290" anchor="ctr">
                    <a:lnL>
                      <a:noFill/>
                    </a:lnL>
                    <a:lnR>
                      <a:noFill/>
                    </a:lnR>
                    <a:lnT w="12700" cmpd="sng">
                      <a:solidFill>
                        <a:srgbClr val="292934"/>
                      </a:solidFill>
                    </a:lnT>
                    <a:lnB w="12700" cmpd="sng">
                      <a:solidFill>
                        <a:srgbClr val="292934"/>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894471">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r>
                        <a:rPr lang="en-US" sz="2000" dirty="0">
                          <a:latin typeface="Verdana" panose="020B0604030504040204" pitchFamily="34" charset="0"/>
                          <a:ea typeface="Verdana" panose="020B0604030504040204" pitchFamily="34" charset="0"/>
                          <a:cs typeface="Verdana" panose="020B0604030504040204" pitchFamily="34" charset="0"/>
                        </a:rPr>
                        <a:t>Item 1</a:t>
                      </a:r>
                    </a:p>
                  </a:txBody>
                  <a:tcPr marL="68580" marR="68580" marT="34290" marB="34290" anchor="ctr">
                    <a:lnL>
                      <a:noFill/>
                    </a:lnL>
                    <a:lnR>
                      <a:noFill/>
                    </a:lnR>
                    <a:lnT w="12700" cmpd="sng">
                      <a:solidFill>
                        <a:srgbClr val="292934"/>
                      </a:solidFill>
                    </a:lnT>
                    <a:lnB>
                      <a:noFill/>
                    </a:lnB>
                    <a:lnTlToBr w="12700" cmpd="sng">
                      <a:noFill/>
                      <a:prstDash val="solid"/>
                    </a:lnTlToBr>
                    <a:lnBlToTr w="12700" cmpd="sng">
                      <a:noFill/>
                      <a:prstDash val="solid"/>
                    </a:lnBlToTr>
                    <a:solidFill>
                      <a:srgbClr val="292934">
                        <a:alpha val="20000"/>
                      </a:srgbClr>
                    </a:solid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w="12700" cmpd="sng">
                      <a:solidFill>
                        <a:srgbClr val="292934"/>
                      </a:solidFill>
                    </a:lnT>
                    <a:lnB>
                      <a:noFill/>
                    </a:lnB>
                    <a:lnTlToBr w="12700" cmpd="sng">
                      <a:noFill/>
                      <a:prstDash val="solid"/>
                    </a:lnTlToBr>
                    <a:lnBlToTr w="12700" cmpd="sng">
                      <a:noFill/>
                      <a:prstDash val="solid"/>
                    </a:lnBlToTr>
                    <a:solidFill>
                      <a:srgbClr val="292934">
                        <a:alpha val="20000"/>
                      </a:srgbClr>
                    </a:solid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w="12700" cmpd="sng">
                      <a:solidFill>
                        <a:srgbClr val="292934"/>
                      </a:solidFill>
                    </a:lnT>
                    <a:lnB>
                      <a:noFill/>
                    </a:lnB>
                    <a:lnTlToBr w="12700" cmpd="sng">
                      <a:noFill/>
                      <a:prstDash val="solid"/>
                    </a:lnTlToBr>
                    <a:lnBlToTr w="12700" cmpd="sng">
                      <a:noFill/>
                      <a:prstDash val="solid"/>
                    </a:lnBlToTr>
                    <a:solidFill>
                      <a:srgbClr val="292934">
                        <a:alpha val="20000"/>
                      </a:srgbClr>
                    </a:solid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w="12700" cmpd="sng">
                      <a:solidFill>
                        <a:srgbClr val="292934"/>
                      </a:solidFill>
                    </a:lnT>
                    <a:lnB>
                      <a:noFill/>
                    </a:lnB>
                    <a:lnTlToBr w="12700" cmpd="sng">
                      <a:noFill/>
                      <a:prstDash val="solid"/>
                    </a:lnTlToBr>
                    <a:lnBlToTr w="12700" cmpd="sng">
                      <a:noFill/>
                      <a:prstDash val="solid"/>
                    </a:lnBlToTr>
                    <a:solidFill>
                      <a:srgbClr val="292934">
                        <a:alpha val="20000"/>
                      </a:srgbClr>
                    </a:solidFill>
                  </a:tcPr>
                </a:tc>
                <a:extLst>
                  <a:ext uri="{0D108BD9-81ED-4DB2-BD59-A6C34878D82A}">
                    <a16:rowId xmlns:a16="http://schemas.microsoft.com/office/drawing/2014/main" val="10001"/>
                  </a:ext>
                </a:extLst>
              </a:tr>
              <a:tr h="894471">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r>
                        <a:rPr lang="en-US" sz="2000" dirty="0">
                          <a:latin typeface="Verdana" panose="020B0604030504040204" pitchFamily="34" charset="0"/>
                          <a:ea typeface="Verdana" panose="020B0604030504040204" pitchFamily="34" charset="0"/>
                          <a:cs typeface="Verdana" panose="020B0604030504040204" pitchFamily="34" charset="0"/>
                        </a:rPr>
                        <a:t>Item 2</a:t>
                      </a:r>
                    </a:p>
                  </a:txBody>
                  <a:tcPr marL="68580" marR="68580" marT="34290" marB="3429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894471">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1800" dirty="0">
                          <a:latin typeface="Verdana" panose="020B0604030504040204" pitchFamily="34" charset="0"/>
                          <a:ea typeface="Verdana" panose="020B0604030504040204" pitchFamily="34" charset="0"/>
                          <a:cs typeface="Verdana" panose="020B0604030504040204" pitchFamily="34" charset="0"/>
                        </a:rPr>
                        <a:t>Item 3</a:t>
                      </a:r>
                    </a:p>
                  </a:txBody>
                  <a:tcPr marL="68580" marR="68580" marT="34290" marB="34290" anchor="ctr">
                    <a:lnL>
                      <a:noFill/>
                    </a:lnL>
                    <a:lnR>
                      <a:noFill/>
                    </a:lnR>
                    <a:lnT>
                      <a:noFill/>
                    </a:lnT>
                    <a:lnB w="12700" cmpd="sng">
                      <a:solidFill>
                        <a:srgbClr val="292934"/>
                      </a:solidFill>
                    </a:lnB>
                    <a:lnTlToBr w="12700" cmpd="sng">
                      <a:noFill/>
                      <a:prstDash val="solid"/>
                    </a:lnTlToBr>
                    <a:lnBlToTr w="12700" cmpd="sng">
                      <a:noFill/>
                      <a:prstDash val="solid"/>
                    </a:lnBlToTr>
                    <a:solidFill>
                      <a:srgbClr val="292934">
                        <a:alpha val="20000"/>
                      </a:srgbClr>
                    </a:solid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a:noFill/>
                    </a:lnT>
                    <a:lnB w="12700" cmpd="sng">
                      <a:solidFill>
                        <a:srgbClr val="292934"/>
                      </a:solidFill>
                    </a:lnB>
                    <a:lnTlToBr w="12700" cmpd="sng">
                      <a:noFill/>
                      <a:prstDash val="solid"/>
                    </a:lnTlToBr>
                    <a:lnBlToTr w="12700" cmpd="sng">
                      <a:noFill/>
                      <a:prstDash val="solid"/>
                    </a:lnBlToTr>
                    <a:solidFill>
                      <a:srgbClr val="292934">
                        <a:alpha val="20000"/>
                      </a:srgbClr>
                    </a:solid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a:noFill/>
                    </a:lnT>
                    <a:lnB w="12700" cmpd="sng">
                      <a:solidFill>
                        <a:srgbClr val="292934"/>
                      </a:solidFill>
                    </a:lnB>
                    <a:lnTlToBr w="12700" cmpd="sng">
                      <a:noFill/>
                      <a:prstDash val="solid"/>
                    </a:lnTlToBr>
                    <a:lnBlToTr w="12700" cmpd="sng">
                      <a:noFill/>
                      <a:prstDash val="solid"/>
                    </a:lnBlToTr>
                    <a:solidFill>
                      <a:srgbClr val="292934">
                        <a:alpha val="20000"/>
                      </a:srgbClr>
                    </a:solidFill>
                  </a:tcPr>
                </a:tc>
                <a:tc>
                  <a:txBody>
                    <a:bodyPr/>
                    <a:lstStyle>
                      <a:lvl1pPr marL="0" algn="l" defTabSz="3291840" rtl="0" eaLnBrk="1" latinLnBrk="0" hangingPunct="1">
                        <a:defRPr sz="6480" kern="1200">
                          <a:solidFill>
                            <a:schemeClr val="tx1"/>
                          </a:solidFill>
                          <a:latin typeface="Calibri" panose="020F0502020204030204"/>
                        </a:defRPr>
                      </a:lvl1pPr>
                      <a:lvl2pPr marL="1645920" algn="l" defTabSz="3291840" rtl="0" eaLnBrk="1" latinLnBrk="0" hangingPunct="1">
                        <a:defRPr sz="6480" kern="1200">
                          <a:solidFill>
                            <a:schemeClr val="tx1"/>
                          </a:solidFill>
                          <a:latin typeface="Calibri" panose="020F0502020204030204"/>
                        </a:defRPr>
                      </a:lvl2pPr>
                      <a:lvl3pPr marL="3291840" algn="l" defTabSz="3291840" rtl="0" eaLnBrk="1" latinLnBrk="0" hangingPunct="1">
                        <a:defRPr sz="6480" kern="1200">
                          <a:solidFill>
                            <a:schemeClr val="tx1"/>
                          </a:solidFill>
                          <a:latin typeface="Calibri" panose="020F0502020204030204"/>
                        </a:defRPr>
                      </a:lvl3pPr>
                      <a:lvl4pPr marL="4937760" algn="l" defTabSz="3291840" rtl="0" eaLnBrk="1" latinLnBrk="0" hangingPunct="1">
                        <a:defRPr sz="6480" kern="1200">
                          <a:solidFill>
                            <a:schemeClr val="tx1"/>
                          </a:solidFill>
                          <a:latin typeface="Calibri" panose="020F0502020204030204"/>
                        </a:defRPr>
                      </a:lvl4pPr>
                      <a:lvl5pPr marL="6583680" algn="l" defTabSz="3291840" rtl="0" eaLnBrk="1" latinLnBrk="0" hangingPunct="1">
                        <a:defRPr sz="6480" kern="1200">
                          <a:solidFill>
                            <a:schemeClr val="tx1"/>
                          </a:solidFill>
                          <a:latin typeface="Calibri" panose="020F0502020204030204"/>
                        </a:defRPr>
                      </a:lvl5pPr>
                      <a:lvl6pPr marL="8229600" algn="l" defTabSz="3291840" rtl="0" eaLnBrk="1" latinLnBrk="0" hangingPunct="1">
                        <a:defRPr sz="6480" kern="1200">
                          <a:solidFill>
                            <a:schemeClr val="tx1"/>
                          </a:solidFill>
                          <a:latin typeface="Calibri" panose="020F0502020204030204"/>
                        </a:defRPr>
                      </a:lvl6pPr>
                      <a:lvl7pPr marL="9875520" algn="l" defTabSz="3291840" rtl="0" eaLnBrk="1" latinLnBrk="0" hangingPunct="1">
                        <a:defRPr sz="6480" kern="1200">
                          <a:solidFill>
                            <a:schemeClr val="tx1"/>
                          </a:solidFill>
                          <a:latin typeface="Calibri" panose="020F0502020204030204"/>
                        </a:defRPr>
                      </a:lvl7pPr>
                      <a:lvl8pPr marL="11521440" algn="l" defTabSz="3291840" rtl="0" eaLnBrk="1" latinLnBrk="0" hangingPunct="1">
                        <a:defRPr sz="6480" kern="1200">
                          <a:solidFill>
                            <a:schemeClr val="tx1"/>
                          </a:solidFill>
                          <a:latin typeface="Calibri" panose="020F0502020204030204"/>
                        </a:defRPr>
                      </a:lvl8pPr>
                      <a:lvl9pPr marL="13167360" algn="l" defTabSz="3291840" rtl="0" eaLnBrk="1" latinLnBrk="0" hangingPunct="1">
                        <a:defRPr sz="6480" kern="1200">
                          <a:solidFill>
                            <a:schemeClr val="tx1"/>
                          </a:solidFill>
                          <a:latin typeface="Calibri" panose="020F0502020204030204"/>
                        </a:defRPr>
                      </a:lvl9pPr>
                    </a:lstStyle>
                    <a:p>
                      <a:pPr algn="ct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34290" marB="34290" anchor="ctr">
                    <a:lnL>
                      <a:noFill/>
                    </a:lnL>
                    <a:lnR>
                      <a:noFill/>
                    </a:lnR>
                    <a:lnT>
                      <a:noFill/>
                    </a:lnT>
                    <a:lnB w="12700" cmpd="sng">
                      <a:solidFill>
                        <a:srgbClr val="292934"/>
                      </a:solidFill>
                    </a:lnB>
                    <a:lnTlToBr w="12700" cmpd="sng">
                      <a:noFill/>
                      <a:prstDash val="solid"/>
                    </a:lnTlToBr>
                    <a:lnBlToTr w="12700" cmpd="sng">
                      <a:noFill/>
                      <a:prstDash val="solid"/>
                    </a:lnBlToTr>
                    <a:solidFill>
                      <a:srgbClr val="292934">
                        <a:alpha val="20000"/>
                      </a:srgbClr>
                    </a:solidFill>
                  </a:tcPr>
                </a:tc>
                <a:extLst>
                  <a:ext uri="{0D108BD9-81ED-4DB2-BD59-A6C34878D82A}">
                    <a16:rowId xmlns:a16="http://schemas.microsoft.com/office/drawing/2014/main" val="10003"/>
                  </a:ext>
                </a:extLst>
              </a:tr>
            </a:tbl>
          </a:graphicData>
        </a:graphic>
      </p:graphicFrame>
      <p:sp>
        <p:nvSpPr>
          <p:cNvPr id="48" name="TextBox 47">
            <a:extLst>
              <a:ext uri="{FF2B5EF4-FFF2-40B4-BE49-F238E27FC236}">
                <a16:creationId xmlns:a16="http://schemas.microsoft.com/office/drawing/2014/main" id="{9DE8BE4D-54FE-4648-B3E5-77FDBFDD8099}"/>
              </a:ext>
            </a:extLst>
          </p:cNvPr>
          <p:cNvSpPr txBox="1"/>
          <p:nvPr/>
        </p:nvSpPr>
        <p:spPr>
          <a:xfrm>
            <a:off x="22416268" y="26994627"/>
            <a:ext cx="9601201" cy="415498"/>
          </a:xfrm>
          <a:prstGeom prst="rect">
            <a:avLst/>
          </a:prstGeom>
          <a:noFill/>
        </p:spPr>
        <p:txBody>
          <a:bodyPr wrap="square" rtlCol="0">
            <a:spAutoFit/>
          </a:bodyPr>
          <a:lstStyle/>
          <a:p>
            <a:pPr marL="0" marR="0" lvl="0" indent="0" algn="ctr" defTabSz="3686861" eaLnBrk="1" fontAlgn="auto" latinLnBrk="0" hangingPunct="1">
              <a:lnSpc>
                <a:spcPct val="100000"/>
              </a:lnSpc>
              <a:spcBef>
                <a:spcPts val="0"/>
              </a:spcBef>
              <a:spcAft>
                <a:spcPts val="0"/>
              </a:spcAft>
              <a:buClrTx/>
              <a:buSzTx/>
              <a:buFontTx/>
              <a:buNone/>
              <a:tabLst/>
              <a:defRPr/>
            </a:pPr>
            <a:r>
              <a:rPr kumimoji="0" lang="en-IN" sz="2000" b="0" i="0" u="none" strike="noStrike" kern="0" cap="none" spc="0" normalizeH="0" baseline="0" noProof="0" dirty="0">
                <a:ln>
                  <a:noFill/>
                </a:ln>
                <a:solidFill>
                  <a:srgbClr val="292934"/>
                </a:solidFill>
                <a:effectLst/>
                <a:uLnTx/>
                <a:uFillTx/>
                <a:latin typeface="Verdana" panose="020B0604030504040204" pitchFamily="34" charset="0"/>
                <a:ea typeface="Verdana" panose="020B0604030504040204" pitchFamily="34" charset="0"/>
                <a:cs typeface="Verdana" panose="020B0604030504040204" pitchFamily="34" charset="0"/>
              </a:rPr>
              <a:t>Table 1: </a:t>
            </a:r>
            <a:r>
              <a:rPr kumimoji="0" lang="en-US" sz="2000" b="0" i="0" u="none" strike="noStrike" kern="0" cap="none" spc="0" normalizeH="0" baseline="0" noProof="0" dirty="0">
                <a:ln>
                  <a:noFill/>
                </a:ln>
                <a:solidFill>
                  <a:srgbClr val="292934"/>
                </a:solidFill>
                <a:effectLst/>
                <a:uLnTx/>
                <a:uFillTx/>
                <a:latin typeface="Verdana" panose="020B0604030504040204" pitchFamily="34" charset="0"/>
                <a:ea typeface="Verdana" panose="020B0604030504040204" pitchFamily="34" charset="0"/>
              </a:rPr>
              <a:t>Table Caption </a:t>
            </a:r>
            <a:endParaRPr kumimoji="0" lang="en-IN" sz="2000" b="0" i="0" u="none" strike="noStrike" kern="0" cap="none" spc="0" normalizeH="0" baseline="0" noProof="0" dirty="0">
              <a:ln>
                <a:noFill/>
              </a:ln>
              <a:solidFill>
                <a:srgbClr val="292934"/>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grpSp>
        <p:nvGrpSpPr>
          <p:cNvPr id="54" name="Group 53">
            <a:extLst>
              <a:ext uri="{FF2B5EF4-FFF2-40B4-BE49-F238E27FC236}">
                <a16:creationId xmlns:a16="http://schemas.microsoft.com/office/drawing/2014/main" id="{3468BEFB-695B-4D1C-ADD3-569F43F0E14A}"/>
              </a:ext>
            </a:extLst>
          </p:cNvPr>
          <p:cNvGrpSpPr/>
          <p:nvPr/>
        </p:nvGrpSpPr>
        <p:grpSpPr>
          <a:xfrm>
            <a:off x="13363255" y="37497008"/>
            <a:ext cx="19400282" cy="6314812"/>
            <a:chOff x="5987289" y="5576619"/>
            <a:chExt cx="11863200" cy="4790980"/>
          </a:xfrm>
        </p:grpSpPr>
        <p:sp>
          <p:nvSpPr>
            <p:cNvPr id="55" name="Text Placeholder 4">
              <a:extLst>
                <a:ext uri="{FF2B5EF4-FFF2-40B4-BE49-F238E27FC236}">
                  <a16:creationId xmlns:a16="http://schemas.microsoft.com/office/drawing/2014/main" id="{1BADDD53-AC06-4A21-B70E-F71526129F6D}"/>
                </a:ext>
              </a:extLst>
            </p:cNvPr>
            <p:cNvSpPr txBox="1">
              <a:spLocks/>
            </p:cNvSpPr>
            <p:nvPr/>
          </p:nvSpPr>
          <p:spPr>
            <a:xfrm>
              <a:off x="5987290" y="5576619"/>
              <a:ext cx="11863199" cy="693985"/>
            </a:xfrm>
            <a:prstGeom prst="round2SameRect">
              <a:avLst/>
            </a:prstGeom>
          </p:spPr>
          <p:style>
            <a:lnRef idx="1">
              <a:schemeClr val="accent6"/>
            </a:lnRef>
            <a:fillRef idx="3">
              <a:schemeClr val="accent6"/>
            </a:fillRef>
            <a:effectRef idx="2">
              <a:schemeClr val="accent6"/>
            </a:effectRef>
            <a:fontRef idx="minor">
              <a:schemeClr val="lt1"/>
            </a:fontRef>
          </p:style>
          <p:txBody>
            <a:bodyPr vert="horz" lIns="365760" tIns="45720" rIns="91440" bIns="45720" rtlCol="0" anchor="ctr">
              <a:noAutofit/>
            </a:bodyPr>
            <a:lstStyle>
              <a:lvl1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1pPr>
              <a:lvl2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2pPr>
              <a:lvl3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3pPr>
              <a:lvl4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4pPr>
              <a:lvl5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5pPr>
              <a:lvl6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6pPr>
              <a:lvl7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7pPr>
              <a:lvl8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8pPr>
              <a:lvl9pPr marL="0" indent="0" algn="l" defTabSz="3291758" rtl="0" eaLnBrk="1" latinLnBrk="0" hangingPunct="1">
                <a:lnSpc>
                  <a:spcPct val="100000"/>
                </a:lnSpc>
                <a:spcBef>
                  <a:spcPts val="0"/>
                </a:spcBef>
                <a:buClr>
                  <a:schemeClr val="accent2"/>
                </a:buClr>
                <a:buFont typeface="Arial" panose="020B0604020202020204" pitchFamily="34" charset="0"/>
                <a:buNone/>
                <a:defRPr sz="4500" kern="1200" cap="all" baseline="0">
                  <a:solidFill>
                    <a:schemeClr val="bg1"/>
                  </a:solidFill>
                  <a:latin typeface="+mj-lt"/>
                  <a:ea typeface="+mn-ea"/>
                  <a:cs typeface="+mn-cs"/>
                </a:defRPr>
              </a:lvl9pPr>
            </a:lstStyle>
            <a:p>
              <a:pPr marL="0" marR="0" lvl="0" indent="0" algn="ctr" defTabSz="3291758" rtl="0" eaLnBrk="1" fontAlgn="auto" latinLnBrk="0" hangingPunct="1">
                <a:lnSpc>
                  <a:spcPct val="100000"/>
                </a:lnSpc>
                <a:spcBef>
                  <a:spcPts val="0"/>
                </a:spcBef>
                <a:spcAft>
                  <a:spcPts val="0"/>
                </a:spcAft>
                <a:buClr>
                  <a:srgbClr val="AD8F67"/>
                </a:buClr>
                <a:buSzTx/>
                <a:buFont typeface="Arial" panose="020B0604020202020204" pitchFamily="34" charset="0"/>
                <a:buNone/>
                <a:tabLst/>
                <a:defRPr/>
              </a:pPr>
              <a:r>
                <a:rPr kumimoji="0" lang="en-US" sz="4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rPr>
                <a:t>References</a:t>
              </a:r>
              <a:endParaRPr kumimoji="0" lang="en-US" sz="3000" b="1" i="0" u="none" strike="noStrike" kern="1200" cap="all" spc="0" normalizeH="0" baseline="0" noProof="0" dirty="0">
                <a:ln>
                  <a:noFill/>
                </a:ln>
                <a:solidFill>
                  <a:srgbClr val="EEF0F3"/>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56" name="Content Placeholder 10">
              <a:extLst>
                <a:ext uri="{FF2B5EF4-FFF2-40B4-BE49-F238E27FC236}">
                  <a16:creationId xmlns:a16="http://schemas.microsoft.com/office/drawing/2014/main" id="{6596B787-025F-4B4A-8524-228F970D92C9}"/>
                </a:ext>
              </a:extLst>
            </p:cNvPr>
            <p:cNvSpPr txBox="1">
              <a:spLocks/>
            </p:cNvSpPr>
            <p:nvPr/>
          </p:nvSpPr>
          <p:spPr>
            <a:xfrm>
              <a:off x="5987289" y="6262952"/>
              <a:ext cx="11863200" cy="4104647"/>
            </a:xfrm>
            <a:prstGeom prst="rect">
              <a:avLst/>
            </a:prstGeom>
          </p:spPr>
          <p:style>
            <a:lnRef idx="2">
              <a:schemeClr val="accent6"/>
            </a:lnRef>
            <a:fillRef idx="1">
              <a:schemeClr val="lt1"/>
            </a:fillRef>
            <a:effectRef idx="0">
              <a:schemeClr val="accent6"/>
            </a:effectRef>
            <a:fontRef idx="minor">
              <a:schemeClr val="dk1"/>
            </a:fontRef>
          </p:style>
          <p:txBody>
            <a:bodyPr vert="horz" lIns="365760" tIns="182880" rIns="91440" bIns="45720" rtlCol="0">
              <a:noAutofit/>
            </a:bodyPr>
            <a:lstStyle>
              <a:lvl1pPr marL="342892" indent="-342892" algn="l" defTabSz="3291758" rtl="0" eaLnBrk="1" latinLnBrk="0" hangingPunct="1">
                <a:lnSpc>
                  <a:spcPct val="100000"/>
                </a:lnSpc>
                <a:spcBef>
                  <a:spcPts val="900"/>
                </a:spcBef>
                <a:buClr>
                  <a:schemeClr val="accent2"/>
                </a:buClr>
                <a:buFont typeface="Arial" panose="020B0604020202020204" pitchFamily="34" charset="0"/>
                <a:buChar char="•"/>
                <a:defRPr sz="2100" kern="1200" baseline="0">
                  <a:solidFill>
                    <a:schemeClr val="tx1"/>
                  </a:solidFill>
                  <a:latin typeface="+mn-lt"/>
                  <a:ea typeface="+mn-ea"/>
                  <a:cs typeface="+mn-cs"/>
                </a:defRPr>
              </a:lvl1pPr>
              <a:lvl2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6pPr>
              <a:lvl7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7pPr>
              <a:lvl8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8pPr>
              <a:lvl9pPr marL="822939" indent="-342892" algn="l" defTabSz="3291758" rtl="0" eaLnBrk="1" latinLnBrk="0" hangingPunct="1">
                <a:lnSpc>
                  <a:spcPct val="100000"/>
                </a:lnSpc>
                <a:spcBef>
                  <a:spcPts val="900"/>
                </a:spcBef>
                <a:buClr>
                  <a:schemeClr val="accent2"/>
                </a:buClr>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Reference 1</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Reference 2</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Reference 3</a:t>
              </a:r>
            </a:p>
            <a:p>
              <a:pPr algn="just">
                <a:lnSpc>
                  <a:spcPct val="150000"/>
                </a:lnSpc>
                <a:buClr>
                  <a:schemeClr val="accent1">
                    <a:lumMod val="50000"/>
                  </a:schemeClr>
                </a:buClr>
                <a:buFont typeface="Wingdings" panose="05000000000000000000" pitchFamily="2" charset="2"/>
                <a:buChar char="Ø"/>
              </a:pPr>
              <a:r>
                <a:rPr lang="en-IN" sz="2000" dirty="0">
                  <a:latin typeface="Verdana" panose="020B0604030504040204" pitchFamily="34" charset="0"/>
                  <a:ea typeface="Verdana" panose="020B0604030504040204" pitchFamily="34" charset="0"/>
                  <a:cs typeface="Verdana" panose="020B0604030504040204" pitchFamily="34" charset="0"/>
                </a:rPr>
                <a:t>Reference 4</a:t>
              </a:r>
            </a:p>
            <a:p>
              <a:pPr algn="just">
                <a:lnSpc>
                  <a:spcPct val="150000"/>
                </a:lnSpc>
                <a:buFont typeface="Wingdings" panose="05000000000000000000" pitchFamily="2" charset="2"/>
                <a:buChar char="Ø"/>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grpSp>
      <p:pic>
        <p:nvPicPr>
          <p:cNvPr id="6" name="Picture 5">
            <a:extLst>
              <a:ext uri="{FF2B5EF4-FFF2-40B4-BE49-F238E27FC236}">
                <a16:creationId xmlns:a16="http://schemas.microsoft.com/office/drawing/2014/main" id="{680D4FF5-6C00-DFD0-A129-1E418ABDB26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177671" y="-57402"/>
            <a:ext cx="5409305" cy="2089959"/>
          </a:xfrm>
          <a:prstGeom prst="rect">
            <a:avLst/>
          </a:prstGeom>
        </p:spPr>
      </p:pic>
    </p:spTree>
    <p:extLst>
      <p:ext uri="{BB962C8B-B14F-4D97-AF65-F5344CB8AC3E}">
        <p14:creationId xmlns:p14="http://schemas.microsoft.com/office/powerpoint/2010/main" val="7700193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1412</TotalTime>
  <Words>639</Words>
  <Application>Microsoft Office PowerPoint</Application>
  <PresentationFormat>Custom</PresentationFormat>
  <Paragraphs>79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Narrow</vt:lpstr>
      <vt:lpstr>Calibri</vt:lpstr>
      <vt:lpstr>Calibri Light</vt:lpstr>
      <vt:lpstr>Verdana</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Satya Sundar Mohanty</dc:creator>
  <cp:lastModifiedBy>Satya Sundar Mohanty</cp:lastModifiedBy>
  <cp:revision>23</cp:revision>
  <dcterms:created xsi:type="dcterms:W3CDTF">2018-02-20T18:12:41Z</dcterms:created>
  <dcterms:modified xsi:type="dcterms:W3CDTF">2024-12-01T17:35:47Z</dcterms:modified>
</cp:coreProperties>
</file>