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65" r:id="rId2"/>
  </p:sldIdLst>
  <p:sldSz cx="32918400" cy="438912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824" userDrawn="1">
          <p15:clr>
            <a:srgbClr val="A4A3A4"/>
          </p15:clr>
        </p15:guide>
        <p15:guide id="2" pos="103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F0F3"/>
    <a:srgbClr val="5D7BAA"/>
    <a:srgbClr val="35404A"/>
    <a:srgbClr val="F6F5F2"/>
    <a:srgbClr val="F6F5F1"/>
    <a:srgbClr val="D1CFCD"/>
    <a:srgbClr val="EAE8E3"/>
    <a:srgbClr val="B3C4BF"/>
    <a:srgbClr val="E9E8E2"/>
    <a:srgbClr val="D2E3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81" autoAdjust="0"/>
    <p:restoredTop sz="94660"/>
  </p:normalViewPr>
  <p:slideViewPr>
    <p:cSldViewPr snapToGrid="0">
      <p:cViewPr>
        <p:scale>
          <a:sx n="33" d="100"/>
          <a:sy n="33" d="100"/>
        </p:scale>
        <p:origin x="677" y="29"/>
      </p:cViewPr>
      <p:guideLst>
        <p:guide orient="horz" pos="13824"/>
        <p:guide pos="10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7183123"/>
            <a:ext cx="27980640" cy="15280640"/>
          </a:xfrm>
        </p:spPr>
        <p:txBody>
          <a:bodyPr anchor="b"/>
          <a:lstStyle>
            <a:lvl1pPr algn="ctr">
              <a:defRPr sz="21600"/>
            </a:lvl1pPr>
          </a:lstStyle>
          <a:p>
            <a:r>
              <a:rPr lang="en-US"/>
              <a:t>Click to edit Master title style</a:t>
            </a:r>
            <a:endParaRPr lang="en-US" dirty="0"/>
          </a:p>
        </p:txBody>
      </p:sp>
      <p:sp>
        <p:nvSpPr>
          <p:cNvPr id="3" name="Subtitle 2"/>
          <p:cNvSpPr>
            <a:spLocks noGrp="1"/>
          </p:cNvSpPr>
          <p:nvPr>
            <p:ph type="subTitle" idx="1"/>
          </p:nvPr>
        </p:nvSpPr>
        <p:spPr>
          <a:xfrm>
            <a:off x="4114800" y="23053043"/>
            <a:ext cx="24688800" cy="10596877"/>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40F9F16-EDA7-4761-978C-9D1A97F3BE43}" type="datetimeFigureOut">
              <a:rPr lang="en-IN" smtClean="0"/>
              <a:t>19-09-2025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475635-61D2-414B-8761-3F106473C08B}" type="slidenum">
              <a:rPr lang="en-IN" smtClean="0"/>
              <a:t>‹#›</a:t>
            </a:fld>
            <a:endParaRPr lang="en-IN"/>
          </a:p>
        </p:txBody>
      </p:sp>
    </p:spTree>
    <p:extLst>
      <p:ext uri="{BB962C8B-B14F-4D97-AF65-F5344CB8AC3E}">
        <p14:creationId xmlns:p14="http://schemas.microsoft.com/office/powerpoint/2010/main" val="2075718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0F9F16-EDA7-4761-978C-9D1A97F3BE43}" type="datetimeFigureOut">
              <a:rPr lang="en-IN" smtClean="0"/>
              <a:t>19-09-2025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475635-61D2-414B-8761-3F106473C08B}" type="slidenum">
              <a:rPr lang="en-IN" smtClean="0"/>
              <a:t>‹#›</a:t>
            </a:fld>
            <a:endParaRPr lang="en-IN"/>
          </a:p>
        </p:txBody>
      </p:sp>
    </p:spTree>
    <p:extLst>
      <p:ext uri="{BB962C8B-B14F-4D97-AF65-F5344CB8AC3E}">
        <p14:creationId xmlns:p14="http://schemas.microsoft.com/office/powerpoint/2010/main" val="3550797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2336800"/>
            <a:ext cx="7098030" cy="3719576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2" y="2336800"/>
            <a:ext cx="20882610" cy="37195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0F9F16-EDA7-4761-978C-9D1A97F3BE43}" type="datetimeFigureOut">
              <a:rPr lang="en-IN" smtClean="0"/>
              <a:t>19-09-2025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475635-61D2-414B-8761-3F106473C08B}" type="slidenum">
              <a:rPr lang="en-IN" smtClean="0"/>
              <a:t>‹#›</a:t>
            </a:fld>
            <a:endParaRPr lang="en-IN"/>
          </a:p>
        </p:txBody>
      </p:sp>
    </p:spTree>
    <p:extLst>
      <p:ext uri="{BB962C8B-B14F-4D97-AF65-F5344CB8AC3E}">
        <p14:creationId xmlns:p14="http://schemas.microsoft.com/office/powerpoint/2010/main" val="3195570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0F9F16-EDA7-4761-978C-9D1A97F3BE43}" type="datetimeFigureOut">
              <a:rPr lang="en-IN" smtClean="0"/>
              <a:t>19-09-2025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475635-61D2-414B-8761-3F106473C08B}" type="slidenum">
              <a:rPr lang="en-IN" smtClean="0"/>
              <a:t>‹#›</a:t>
            </a:fld>
            <a:endParaRPr lang="en-IN"/>
          </a:p>
        </p:txBody>
      </p:sp>
    </p:spTree>
    <p:extLst>
      <p:ext uri="{BB962C8B-B14F-4D97-AF65-F5344CB8AC3E}">
        <p14:creationId xmlns:p14="http://schemas.microsoft.com/office/powerpoint/2010/main" val="3018854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10942333"/>
            <a:ext cx="28392120" cy="18257517"/>
          </a:xfrm>
        </p:spPr>
        <p:txBody>
          <a:bodyPr anchor="b"/>
          <a:lstStyle>
            <a:lvl1pPr>
              <a:defRPr sz="21600"/>
            </a:lvl1pPr>
          </a:lstStyle>
          <a:p>
            <a:r>
              <a:rPr lang="en-US"/>
              <a:t>Click to edit Master title style</a:t>
            </a:r>
            <a:endParaRPr lang="en-US" dirty="0"/>
          </a:p>
        </p:txBody>
      </p:sp>
      <p:sp>
        <p:nvSpPr>
          <p:cNvPr id="3" name="Text Placeholder 2"/>
          <p:cNvSpPr>
            <a:spLocks noGrp="1"/>
          </p:cNvSpPr>
          <p:nvPr>
            <p:ph type="body" idx="1"/>
          </p:nvPr>
        </p:nvSpPr>
        <p:spPr>
          <a:xfrm>
            <a:off x="2245997" y="29372573"/>
            <a:ext cx="28392120" cy="9601197"/>
          </a:xfrm>
        </p:spPr>
        <p:txBody>
          <a:bodyPr/>
          <a:lstStyle>
            <a:lvl1pPr marL="0" indent="0">
              <a:buNone/>
              <a:defRPr sz="8640">
                <a:solidFill>
                  <a:schemeClr val="tx1"/>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40F9F16-EDA7-4761-978C-9D1A97F3BE43}" type="datetimeFigureOut">
              <a:rPr lang="en-IN" smtClean="0"/>
              <a:t>19-09-2025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475635-61D2-414B-8761-3F106473C08B}" type="slidenum">
              <a:rPr lang="en-IN" smtClean="0"/>
              <a:t>‹#›</a:t>
            </a:fld>
            <a:endParaRPr lang="en-IN"/>
          </a:p>
        </p:txBody>
      </p:sp>
    </p:spTree>
    <p:extLst>
      <p:ext uri="{BB962C8B-B14F-4D97-AF65-F5344CB8AC3E}">
        <p14:creationId xmlns:p14="http://schemas.microsoft.com/office/powerpoint/2010/main" val="2774291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63140" y="11684000"/>
            <a:ext cx="13990320" cy="27848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664940" y="11684000"/>
            <a:ext cx="13990320" cy="27848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40F9F16-EDA7-4761-978C-9D1A97F3BE43}" type="datetimeFigureOut">
              <a:rPr lang="en-IN" smtClean="0"/>
              <a:t>19-09-2025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6475635-61D2-414B-8761-3F106473C08B}" type="slidenum">
              <a:rPr lang="en-IN" smtClean="0"/>
              <a:t>‹#›</a:t>
            </a:fld>
            <a:endParaRPr lang="en-IN"/>
          </a:p>
        </p:txBody>
      </p:sp>
    </p:spTree>
    <p:extLst>
      <p:ext uri="{BB962C8B-B14F-4D97-AF65-F5344CB8AC3E}">
        <p14:creationId xmlns:p14="http://schemas.microsoft.com/office/powerpoint/2010/main" val="2639784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336810"/>
            <a:ext cx="28392120" cy="8483603"/>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67431" y="10759443"/>
            <a:ext cx="13926024" cy="5273037"/>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2267431" y="16032480"/>
            <a:ext cx="13926024" cy="23581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664942" y="10759443"/>
            <a:ext cx="13994608" cy="5273037"/>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16664942" y="16032480"/>
            <a:ext cx="13994608" cy="23581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40F9F16-EDA7-4761-978C-9D1A97F3BE43}" type="datetimeFigureOut">
              <a:rPr lang="en-IN" smtClean="0"/>
              <a:t>19-09-2025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6475635-61D2-414B-8761-3F106473C08B}" type="slidenum">
              <a:rPr lang="en-IN" smtClean="0"/>
              <a:t>‹#›</a:t>
            </a:fld>
            <a:endParaRPr lang="en-IN"/>
          </a:p>
        </p:txBody>
      </p:sp>
    </p:spTree>
    <p:extLst>
      <p:ext uri="{BB962C8B-B14F-4D97-AF65-F5344CB8AC3E}">
        <p14:creationId xmlns:p14="http://schemas.microsoft.com/office/powerpoint/2010/main" val="3125183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40F9F16-EDA7-4761-978C-9D1A97F3BE43}" type="datetimeFigureOut">
              <a:rPr lang="en-IN" smtClean="0"/>
              <a:t>19-09-2025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6475635-61D2-414B-8761-3F106473C08B}" type="slidenum">
              <a:rPr lang="en-IN" smtClean="0"/>
              <a:t>‹#›</a:t>
            </a:fld>
            <a:endParaRPr lang="en-IN"/>
          </a:p>
        </p:txBody>
      </p:sp>
    </p:spTree>
    <p:extLst>
      <p:ext uri="{BB962C8B-B14F-4D97-AF65-F5344CB8AC3E}">
        <p14:creationId xmlns:p14="http://schemas.microsoft.com/office/powerpoint/2010/main" val="2136122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0F9F16-EDA7-4761-978C-9D1A97F3BE43}" type="datetimeFigureOut">
              <a:rPr lang="en-IN" smtClean="0"/>
              <a:t>19-09-2025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6475635-61D2-414B-8761-3F106473C08B}" type="slidenum">
              <a:rPr lang="en-IN" smtClean="0"/>
              <a:t>‹#›</a:t>
            </a:fld>
            <a:endParaRPr lang="en-IN"/>
          </a:p>
        </p:txBody>
      </p:sp>
    </p:spTree>
    <p:extLst>
      <p:ext uri="{BB962C8B-B14F-4D97-AF65-F5344CB8AC3E}">
        <p14:creationId xmlns:p14="http://schemas.microsoft.com/office/powerpoint/2010/main" val="1100538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926080"/>
            <a:ext cx="10617041" cy="10241280"/>
          </a:xfrm>
        </p:spPr>
        <p:txBody>
          <a:bodyPr anchor="b"/>
          <a:lstStyle>
            <a:lvl1pPr>
              <a:defRPr sz="11520"/>
            </a:lvl1pPr>
          </a:lstStyle>
          <a:p>
            <a:r>
              <a:rPr lang="en-US"/>
              <a:t>Click to edit Master title style</a:t>
            </a:r>
            <a:endParaRPr lang="en-US" dirty="0"/>
          </a:p>
        </p:txBody>
      </p:sp>
      <p:sp>
        <p:nvSpPr>
          <p:cNvPr id="3" name="Content Placeholder 2"/>
          <p:cNvSpPr>
            <a:spLocks noGrp="1"/>
          </p:cNvSpPr>
          <p:nvPr>
            <p:ph idx="1"/>
          </p:nvPr>
        </p:nvSpPr>
        <p:spPr>
          <a:xfrm>
            <a:off x="13994608" y="6319530"/>
            <a:ext cx="16664940" cy="311912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67428" y="13167360"/>
            <a:ext cx="10617041" cy="24394163"/>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A40F9F16-EDA7-4761-978C-9D1A97F3BE43}" type="datetimeFigureOut">
              <a:rPr lang="en-IN" smtClean="0"/>
              <a:t>19-09-2025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6475635-61D2-414B-8761-3F106473C08B}" type="slidenum">
              <a:rPr lang="en-IN" smtClean="0"/>
              <a:t>‹#›</a:t>
            </a:fld>
            <a:endParaRPr lang="en-IN"/>
          </a:p>
        </p:txBody>
      </p:sp>
    </p:spTree>
    <p:extLst>
      <p:ext uri="{BB962C8B-B14F-4D97-AF65-F5344CB8AC3E}">
        <p14:creationId xmlns:p14="http://schemas.microsoft.com/office/powerpoint/2010/main" val="2768736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926080"/>
            <a:ext cx="10617041" cy="10241280"/>
          </a:xfrm>
        </p:spPr>
        <p:txBody>
          <a:bodyPr anchor="b"/>
          <a:lstStyle>
            <a:lvl1pPr>
              <a:defRPr sz="11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994608" y="6319530"/>
            <a:ext cx="16664940" cy="31191200"/>
          </a:xfrm>
        </p:spPr>
        <p:txBody>
          <a:bodyPr anchor="t"/>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r>
              <a:rPr lang="en-US"/>
              <a:t>Click icon to add picture</a:t>
            </a:r>
            <a:endParaRPr lang="en-US" dirty="0"/>
          </a:p>
        </p:txBody>
      </p:sp>
      <p:sp>
        <p:nvSpPr>
          <p:cNvPr id="4" name="Text Placeholder 3"/>
          <p:cNvSpPr>
            <a:spLocks noGrp="1"/>
          </p:cNvSpPr>
          <p:nvPr>
            <p:ph type="body" sz="half" idx="2"/>
          </p:nvPr>
        </p:nvSpPr>
        <p:spPr>
          <a:xfrm>
            <a:off x="2267428" y="13167360"/>
            <a:ext cx="10617041" cy="24394163"/>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A40F9F16-EDA7-4761-978C-9D1A97F3BE43}" type="datetimeFigureOut">
              <a:rPr lang="en-IN" smtClean="0"/>
              <a:t>19-09-2025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6475635-61D2-414B-8761-3F106473C08B}" type="slidenum">
              <a:rPr lang="en-IN" smtClean="0"/>
              <a:t>‹#›</a:t>
            </a:fld>
            <a:endParaRPr lang="en-IN"/>
          </a:p>
        </p:txBody>
      </p:sp>
    </p:spTree>
    <p:extLst>
      <p:ext uri="{BB962C8B-B14F-4D97-AF65-F5344CB8AC3E}">
        <p14:creationId xmlns:p14="http://schemas.microsoft.com/office/powerpoint/2010/main" val="3795873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2336810"/>
            <a:ext cx="28392120" cy="848360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63140" y="11684000"/>
            <a:ext cx="28392120" cy="27848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63140" y="40680650"/>
            <a:ext cx="7406640" cy="2336800"/>
          </a:xfrm>
          <a:prstGeom prst="rect">
            <a:avLst/>
          </a:prstGeom>
        </p:spPr>
        <p:txBody>
          <a:bodyPr vert="horz" lIns="91440" tIns="45720" rIns="91440" bIns="45720" rtlCol="0" anchor="ctr"/>
          <a:lstStyle>
            <a:lvl1pPr algn="l">
              <a:defRPr sz="4320">
                <a:solidFill>
                  <a:schemeClr val="tx1">
                    <a:tint val="75000"/>
                  </a:schemeClr>
                </a:solidFill>
              </a:defRPr>
            </a:lvl1pPr>
          </a:lstStyle>
          <a:p>
            <a:fld id="{A40F9F16-EDA7-4761-978C-9D1A97F3BE43}" type="datetimeFigureOut">
              <a:rPr lang="en-IN" smtClean="0"/>
              <a:t>19-09-2025</a:t>
            </a:fld>
            <a:endParaRPr lang="en-IN"/>
          </a:p>
        </p:txBody>
      </p:sp>
      <p:sp>
        <p:nvSpPr>
          <p:cNvPr id="5" name="Footer Placeholder 4"/>
          <p:cNvSpPr>
            <a:spLocks noGrp="1"/>
          </p:cNvSpPr>
          <p:nvPr>
            <p:ph type="ftr" sz="quarter" idx="3"/>
          </p:nvPr>
        </p:nvSpPr>
        <p:spPr>
          <a:xfrm>
            <a:off x="10904220" y="40680650"/>
            <a:ext cx="11109960" cy="2336800"/>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23248620" y="40680650"/>
            <a:ext cx="7406640" cy="2336800"/>
          </a:xfrm>
          <a:prstGeom prst="rect">
            <a:avLst/>
          </a:prstGeom>
        </p:spPr>
        <p:txBody>
          <a:bodyPr vert="horz" lIns="91440" tIns="45720" rIns="91440" bIns="45720" rtlCol="0" anchor="ctr"/>
          <a:lstStyle>
            <a:lvl1pPr algn="r">
              <a:defRPr sz="4320">
                <a:solidFill>
                  <a:schemeClr val="tx1">
                    <a:tint val="75000"/>
                  </a:schemeClr>
                </a:solidFill>
              </a:defRPr>
            </a:lvl1pPr>
          </a:lstStyle>
          <a:p>
            <a:fld id="{B6475635-61D2-414B-8761-3F106473C08B}" type="slidenum">
              <a:rPr lang="en-IN" smtClean="0"/>
              <a:t>‹#›</a:t>
            </a:fld>
            <a:endParaRPr lang="en-IN"/>
          </a:p>
        </p:txBody>
      </p:sp>
    </p:spTree>
    <p:extLst>
      <p:ext uri="{BB962C8B-B14F-4D97-AF65-F5344CB8AC3E}">
        <p14:creationId xmlns:p14="http://schemas.microsoft.com/office/powerpoint/2010/main" val="163260337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p:cNvSpPr/>
          <p:nvPr/>
        </p:nvSpPr>
        <p:spPr>
          <a:xfrm>
            <a:off x="0" y="9741641"/>
            <a:ext cx="10431780" cy="3561588"/>
          </a:xfrm>
          <a:prstGeom prst="rect">
            <a:avLst/>
          </a:prstGeom>
          <a:noFill/>
          <a:ln w="12700" cap="flat" cmpd="sng" algn="ctr">
            <a:noFill/>
            <a:prstDash val="solid"/>
            <a:miter lim="800000"/>
          </a:ln>
          <a:effectLst/>
        </p:spPr>
        <p:txBody>
          <a:bodyPr rtlCol="0" anchor="ctr"/>
          <a:lstStyle/>
          <a:p>
            <a:pPr marL="0" marR="0" lvl="0" indent="0" algn="ctr" defTabSz="3686861" eaLnBrk="1" fontAlgn="auto" latinLnBrk="0" hangingPunct="1">
              <a:lnSpc>
                <a:spcPct val="100000"/>
              </a:lnSpc>
              <a:spcBef>
                <a:spcPts val="0"/>
              </a:spcBef>
              <a:spcAft>
                <a:spcPts val="0"/>
              </a:spcAft>
              <a:buClrTx/>
              <a:buSzTx/>
              <a:buFontTx/>
              <a:buNone/>
              <a:tabLst/>
              <a:defRPr/>
            </a:pPr>
            <a:endParaRPr kumimoji="0" lang="en-IN" sz="4500" b="0" i="0" u="none" strike="noStrike" kern="0" cap="none" spc="0" normalizeH="0" baseline="0" noProof="0" dirty="0" err="1">
              <a:ln>
                <a:noFill/>
              </a:ln>
              <a:solidFill>
                <a:srgbClr val="FFFFFF"/>
              </a:solidFill>
              <a:effectLst/>
              <a:uLnTx/>
              <a:uFillTx/>
              <a:latin typeface="Calibri" panose="020F0502020204030204"/>
              <a:ea typeface="+mn-ea"/>
              <a:cs typeface="+mn-cs"/>
            </a:endParaRPr>
          </a:p>
        </p:txBody>
      </p:sp>
      <p:sp>
        <p:nvSpPr>
          <p:cNvPr id="30" name="Title 3"/>
          <p:cNvSpPr txBox="1">
            <a:spLocks/>
          </p:cNvSpPr>
          <p:nvPr/>
        </p:nvSpPr>
        <p:spPr bwMode="auto">
          <a:xfrm>
            <a:off x="5329433" y="1555864"/>
            <a:ext cx="22259527" cy="1773310"/>
          </a:xfrm>
          <a:prstGeom prst="rect">
            <a:avLst/>
          </a:prstGeom>
        </p:spPr>
        <p:txBody>
          <a:bodyPr vert="horz" lIns="91440" tIns="45720" rIns="91440" bIns="45720" rtlCol="0" anchor="b">
            <a:noAutofit/>
          </a:bodyPr>
          <a:lstStyle>
            <a:lvl1pPr algn="l" defTabSz="3291758" rtl="0" eaLnBrk="1" latinLnBrk="0" hangingPunct="1">
              <a:lnSpc>
                <a:spcPct val="90000"/>
              </a:lnSpc>
              <a:spcBef>
                <a:spcPct val="0"/>
              </a:spcBef>
              <a:buNone/>
              <a:defRPr sz="6600" b="1" kern="1200">
                <a:solidFill>
                  <a:schemeClr val="bg1"/>
                </a:solidFill>
                <a:latin typeface="+mj-lt"/>
                <a:ea typeface="+mj-ea"/>
                <a:cs typeface="+mj-cs"/>
              </a:defRPr>
            </a:lvl1pPr>
          </a:lstStyle>
          <a:p>
            <a:pPr algn="ctr">
              <a:defRPr/>
            </a:pPr>
            <a:r>
              <a:rPr kumimoji="0" lang="en-US" sz="6000" b="1" i="0" u="none" strike="noStrike" kern="1200" cap="none" spc="0" normalizeH="0" baseline="0" noProof="0" dirty="0">
                <a:ln>
                  <a:noFill/>
                </a:ln>
                <a:solidFill>
                  <a:srgbClr val="C00000"/>
                </a:solidFill>
                <a:effectLst/>
                <a:uLnTx/>
                <a:uFillTx/>
                <a:latin typeface="Arial" panose="020B0604020202020204" pitchFamily="34" charset="0"/>
                <a:ea typeface="Verdana" panose="020B0604030504040204" pitchFamily="34" charset="0"/>
                <a:cs typeface="Arial" panose="020B0604020202020204" pitchFamily="34" charset="0"/>
              </a:rPr>
              <a:t>Title of Research Article (</a:t>
            </a:r>
            <a:r>
              <a:rPr lang="en-US" sz="6000" dirty="0">
                <a:solidFill>
                  <a:srgbClr val="C00000"/>
                </a:solidFill>
                <a:latin typeface="Arial" panose="020B0604020202020204" pitchFamily="34" charset="0"/>
                <a:ea typeface="Verdana" panose="020B0604030504040204" pitchFamily="34" charset="0"/>
                <a:cs typeface="Arial" panose="020B0604020202020204" pitchFamily="34" charset="0"/>
              </a:rPr>
              <a:t>6</a:t>
            </a:r>
            <a:r>
              <a:rPr kumimoji="0" lang="en-US" sz="6000" b="1" i="0" u="none" strike="noStrike" kern="1200" cap="none" spc="0" normalizeH="0" baseline="0" noProof="0" dirty="0">
                <a:ln>
                  <a:noFill/>
                </a:ln>
                <a:solidFill>
                  <a:srgbClr val="C00000"/>
                </a:solidFill>
                <a:effectLst/>
                <a:uLnTx/>
                <a:uFillTx/>
                <a:latin typeface="Arial" panose="020B0604020202020204" pitchFamily="34" charset="0"/>
                <a:ea typeface="Verdana" panose="020B0604030504040204" pitchFamily="34" charset="0"/>
                <a:cs typeface="Arial" panose="020B0604020202020204" pitchFamily="34" charset="0"/>
              </a:rPr>
              <a:t>0 pt., Arial, Bold, Centre)</a:t>
            </a:r>
          </a:p>
        </p:txBody>
      </p:sp>
      <p:sp>
        <p:nvSpPr>
          <p:cNvPr id="31" name="Text Placeholder 22"/>
          <p:cNvSpPr txBox="1">
            <a:spLocks/>
          </p:cNvSpPr>
          <p:nvPr/>
        </p:nvSpPr>
        <p:spPr bwMode="auto">
          <a:xfrm>
            <a:off x="4800597" y="3370267"/>
            <a:ext cx="23317200" cy="2130840"/>
          </a:xfrm>
          <a:prstGeom prst="rect">
            <a:avLst/>
          </a:prstGeom>
        </p:spPr>
        <p:txBody>
          <a:bodyPr vert="horz" lIns="91440" tIns="45720" rIns="91440" bIns="45720" rtlCol="0">
            <a:noAutofit/>
          </a:bodyPr>
          <a:lstStyle>
            <a:lvl1pPr marL="0" indent="0" algn="l" defTabSz="3291758" rtl="0" eaLnBrk="1" latinLnBrk="0" hangingPunct="1">
              <a:lnSpc>
                <a:spcPct val="100000"/>
              </a:lnSpc>
              <a:spcBef>
                <a:spcPts val="0"/>
              </a:spcBef>
              <a:buClr>
                <a:schemeClr val="accent2"/>
              </a:buClr>
              <a:buFont typeface="Arial" panose="020B0604020202020204" pitchFamily="34" charset="0"/>
              <a:buNone/>
              <a:defRPr sz="1800" kern="1200">
                <a:solidFill>
                  <a:schemeClr val="bg1"/>
                </a:solidFill>
                <a:latin typeface="+mn-lt"/>
                <a:ea typeface="+mn-ea"/>
                <a:cs typeface="+mn-cs"/>
              </a:defRPr>
            </a:lvl1pPr>
            <a:lvl2pPr marL="0" indent="0" algn="l" defTabSz="3291758" rtl="0" eaLnBrk="1" latinLnBrk="0" hangingPunct="1">
              <a:lnSpc>
                <a:spcPct val="100000"/>
              </a:lnSpc>
              <a:spcBef>
                <a:spcPts val="0"/>
              </a:spcBef>
              <a:buClr>
                <a:schemeClr val="accent2"/>
              </a:buClr>
              <a:buFont typeface="Arial" panose="020B0604020202020204" pitchFamily="34" charset="0"/>
              <a:buNone/>
              <a:defRPr sz="1800" kern="1200">
                <a:solidFill>
                  <a:schemeClr val="bg1"/>
                </a:solidFill>
                <a:latin typeface="+mn-lt"/>
                <a:ea typeface="+mn-ea"/>
                <a:cs typeface="+mn-cs"/>
              </a:defRPr>
            </a:lvl2pPr>
            <a:lvl3pPr marL="0" indent="0" algn="l" defTabSz="3291758" rtl="0" eaLnBrk="1" latinLnBrk="0" hangingPunct="1">
              <a:lnSpc>
                <a:spcPct val="100000"/>
              </a:lnSpc>
              <a:spcBef>
                <a:spcPts val="0"/>
              </a:spcBef>
              <a:buClr>
                <a:schemeClr val="accent2"/>
              </a:buClr>
              <a:buFont typeface="Arial" panose="020B0604020202020204" pitchFamily="34" charset="0"/>
              <a:buNone/>
              <a:defRPr sz="1800" kern="1200">
                <a:solidFill>
                  <a:schemeClr val="bg1"/>
                </a:solidFill>
                <a:latin typeface="+mn-lt"/>
                <a:ea typeface="+mn-ea"/>
                <a:cs typeface="+mn-cs"/>
              </a:defRPr>
            </a:lvl3pPr>
            <a:lvl4pPr marL="0" indent="0" algn="l" defTabSz="3291758" rtl="0" eaLnBrk="1" latinLnBrk="0" hangingPunct="1">
              <a:lnSpc>
                <a:spcPct val="100000"/>
              </a:lnSpc>
              <a:spcBef>
                <a:spcPts val="0"/>
              </a:spcBef>
              <a:buClr>
                <a:schemeClr val="accent2"/>
              </a:buClr>
              <a:buFont typeface="Arial" panose="020B0604020202020204" pitchFamily="34" charset="0"/>
              <a:buNone/>
              <a:defRPr sz="1800" kern="1200">
                <a:solidFill>
                  <a:schemeClr val="bg1"/>
                </a:solidFill>
                <a:latin typeface="+mn-lt"/>
                <a:ea typeface="+mn-ea"/>
                <a:cs typeface="+mn-cs"/>
              </a:defRPr>
            </a:lvl4pPr>
            <a:lvl5pPr marL="0" indent="0" algn="l" defTabSz="3291758" rtl="0" eaLnBrk="1" latinLnBrk="0" hangingPunct="1">
              <a:lnSpc>
                <a:spcPct val="100000"/>
              </a:lnSpc>
              <a:spcBef>
                <a:spcPts val="0"/>
              </a:spcBef>
              <a:buClr>
                <a:schemeClr val="accent2"/>
              </a:buClr>
              <a:buFont typeface="Arial" panose="020B0604020202020204" pitchFamily="34" charset="0"/>
              <a:buNone/>
              <a:defRPr sz="1800" kern="1200">
                <a:solidFill>
                  <a:schemeClr val="bg1"/>
                </a:solidFill>
                <a:latin typeface="+mn-lt"/>
                <a:ea typeface="+mn-ea"/>
                <a:cs typeface="+mn-cs"/>
              </a:defRPr>
            </a:lvl5pPr>
            <a:lvl6pPr marL="0" indent="0" algn="l" defTabSz="3291758" rtl="0" eaLnBrk="1" latinLnBrk="0" hangingPunct="1">
              <a:lnSpc>
                <a:spcPct val="100000"/>
              </a:lnSpc>
              <a:spcBef>
                <a:spcPts val="0"/>
              </a:spcBef>
              <a:buClr>
                <a:schemeClr val="accent2"/>
              </a:buClr>
              <a:buFont typeface="Arial" panose="020B0604020202020204" pitchFamily="34" charset="0"/>
              <a:buNone/>
              <a:defRPr sz="1800" kern="1200">
                <a:solidFill>
                  <a:schemeClr val="bg1"/>
                </a:solidFill>
                <a:latin typeface="+mn-lt"/>
                <a:ea typeface="+mn-ea"/>
                <a:cs typeface="+mn-cs"/>
              </a:defRPr>
            </a:lvl6pPr>
            <a:lvl7pPr marL="0" indent="0" algn="l" defTabSz="3291758" rtl="0" eaLnBrk="1" latinLnBrk="0" hangingPunct="1">
              <a:lnSpc>
                <a:spcPct val="100000"/>
              </a:lnSpc>
              <a:spcBef>
                <a:spcPts val="0"/>
              </a:spcBef>
              <a:buClr>
                <a:schemeClr val="accent2"/>
              </a:buClr>
              <a:buFont typeface="Arial" panose="020B0604020202020204" pitchFamily="34" charset="0"/>
              <a:buNone/>
              <a:defRPr sz="1800" kern="1200">
                <a:solidFill>
                  <a:schemeClr val="bg1"/>
                </a:solidFill>
                <a:latin typeface="+mn-lt"/>
                <a:ea typeface="+mn-ea"/>
                <a:cs typeface="+mn-cs"/>
              </a:defRPr>
            </a:lvl7pPr>
            <a:lvl8pPr marL="0" indent="0" algn="l" defTabSz="3291758" rtl="0" eaLnBrk="1" latinLnBrk="0" hangingPunct="1">
              <a:lnSpc>
                <a:spcPct val="100000"/>
              </a:lnSpc>
              <a:spcBef>
                <a:spcPts val="0"/>
              </a:spcBef>
              <a:buClr>
                <a:schemeClr val="accent2"/>
              </a:buClr>
              <a:buFont typeface="Arial" panose="020B0604020202020204" pitchFamily="34" charset="0"/>
              <a:buNone/>
              <a:defRPr sz="1800" kern="1200">
                <a:solidFill>
                  <a:schemeClr val="bg1"/>
                </a:solidFill>
                <a:latin typeface="+mn-lt"/>
                <a:ea typeface="+mn-ea"/>
                <a:cs typeface="+mn-cs"/>
              </a:defRPr>
            </a:lvl8pPr>
            <a:lvl9pPr marL="0" indent="0" algn="l" defTabSz="3291758" rtl="0" eaLnBrk="1" latinLnBrk="0" hangingPunct="1">
              <a:lnSpc>
                <a:spcPct val="100000"/>
              </a:lnSpc>
              <a:spcBef>
                <a:spcPts val="0"/>
              </a:spcBef>
              <a:buClr>
                <a:schemeClr val="accent2"/>
              </a:buClr>
              <a:buFont typeface="Arial" panose="020B0604020202020204" pitchFamily="34" charset="0"/>
              <a:buNone/>
              <a:defRPr sz="1800" kern="1200">
                <a:solidFill>
                  <a:schemeClr val="bg1"/>
                </a:solidFill>
                <a:latin typeface="+mn-lt"/>
                <a:ea typeface="+mn-ea"/>
                <a:cs typeface="+mn-cs"/>
              </a:defRPr>
            </a:lvl9pPr>
          </a:lstStyle>
          <a:p>
            <a:pPr lvl="0" algn="ctr">
              <a:buClr>
                <a:srgbClr val="AD8F67"/>
              </a:buClr>
              <a:defRPr/>
            </a:pPr>
            <a:r>
              <a:rPr lang="en-IN" sz="2800" b="1" dirty="0">
                <a:solidFill>
                  <a:srgbClr val="C00000"/>
                </a:solidFill>
                <a:latin typeface="Arial" panose="020B0604020202020204" pitchFamily="34" charset="0"/>
                <a:ea typeface="Verdana" panose="020B0604030504040204" pitchFamily="34" charset="0"/>
                <a:cs typeface="Arial" panose="020B0604020202020204" pitchFamily="34" charset="0"/>
              </a:rPr>
              <a:t>1st author name</a:t>
            </a:r>
            <a:r>
              <a:rPr lang="en-IN" sz="2800" b="1" baseline="30000" dirty="0">
                <a:solidFill>
                  <a:srgbClr val="C00000"/>
                </a:solidFill>
                <a:latin typeface="Arial" panose="020B0604020202020204" pitchFamily="34" charset="0"/>
                <a:ea typeface="Verdana" panose="020B0604030504040204" pitchFamily="34" charset="0"/>
                <a:cs typeface="Arial" panose="020B0604020202020204" pitchFamily="34" charset="0"/>
              </a:rPr>
              <a:t>1</a:t>
            </a:r>
            <a:r>
              <a:rPr lang="en-IN" sz="2800" b="1" dirty="0">
                <a:solidFill>
                  <a:srgbClr val="C00000"/>
                </a:solidFill>
                <a:latin typeface="Arial" panose="020B0604020202020204" pitchFamily="34" charset="0"/>
                <a:ea typeface="Verdana" panose="020B0604030504040204" pitchFamily="34" charset="0"/>
                <a:cs typeface="Arial" panose="020B0604020202020204" pitchFamily="34" charset="0"/>
              </a:rPr>
              <a:t>, 2nd author name</a:t>
            </a:r>
            <a:r>
              <a:rPr lang="en-IN" sz="2800" b="1" baseline="30000" dirty="0">
                <a:solidFill>
                  <a:srgbClr val="C00000"/>
                </a:solidFill>
                <a:latin typeface="Arial" panose="020B0604020202020204" pitchFamily="34" charset="0"/>
                <a:ea typeface="Verdana" panose="020B0604030504040204" pitchFamily="34" charset="0"/>
                <a:cs typeface="Arial" panose="020B0604020202020204" pitchFamily="34" charset="0"/>
              </a:rPr>
              <a:t>2</a:t>
            </a:r>
            <a:r>
              <a:rPr lang="en-IN" sz="2800" b="1" dirty="0">
                <a:solidFill>
                  <a:srgbClr val="C00000"/>
                </a:solidFill>
                <a:latin typeface="Arial" panose="020B0604020202020204" pitchFamily="34" charset="0"/>
                <a:ea typeface="Verdana" panose="020B0604030504040204" pitchFamily="34" charset="0"/>
                <a:cs typeface="Arial" panose="020B0604020202020204" pitchFamily="34" charset="0"/>
              </a:rPr>
              <a:t>, 3rd author name</a:t>
            </a:r>
            <a:r>
              <a:rPr lang="en-IN" sz="2800" b="1" baseline="30000" dirty="0">
                <a:solidFill>
                  <a:srgbClr val="C00000"/>
                </a:solidFill>
                <a:latin typeface="Arial" panose="020B0604020202020204" pitchFamily="34" charset="0"/>
                <a:ea typeface="Verdana" panose="020B0604030504040204" pitchFamily="34" charset="0"/>
                <a:cs typeface="Arial" panose="020B0604020202020204" pitchFamily="34" charset="0"/>
              </a:rPr>
              <a:t>3</a:t>
            </a:r>
            <a:r>
              <a:rPr lang="en-IN" sz="2800" b="1" dirty="0">
                <a:solidFill>
                  <a:srgbClr val="C00000"/>
                </a:solidFill>
                <a:latin typeface="Arial" panose="020B0604020202020204" pitchFamily="34" charset="0"/>
                <a:ea typeface="Verdana" panose="020B0604030504040204" pitchFamily="34" charset="0"/>
                <a:cs typeface="Arial" panose="020B0604020202020204" pitchFamily="34" charset="0"/>
              </a:rPr>
              <a:t>*{Arial, font size 35}</a:t>
            </a:r>
          </a:p>
          <a:p>
            <a:pPr lvl="0" algn="ctr">
              <a:buClr>
                <a:srgbClr val="AD8F67"/>
              </a:buClr>
              <a:defRPr/>
            </a:pPr>
            <a:r>
              <a:rPr lang="en-IN" sz="2400" baseline="30000" dirty="0">
                <a:solidFill>
                  <a:srgbClr val="C00000"/>
                </a:solidFill>
                <a:latin typeface="Arial" panose="020B0604020202020204" pitchFamily="34" charset="0"/>
                <a:ea typeface="Verdana" panose="020B0604030504040204" pitchFamily="34" charset="0"/>
                <a:cs typeface="Arial" panose="020B0604020202020204" pitchFamily="34" charset="0"/>
              </a:rPr>
              <a:t>¹</a:t>
            </a:r>
            <a:r>
              <a:rPr lang="en-IN" sz="2400" dirty="0">
                <a:solidFill>
                  <a:srgbClr val="C00000"/>
                </a:solidFill>
                <a:latin typeface="Arial" panose="020B0604020202020204" pitchFamily="34" charset="0"/>
                <a:ea typeface="Verdana" panose="020B0604030504040204" pitchFamily="34" charset="0"/>
                <a:cs typeface="Arial" panose="020B0604020202020204" pitchFamily="34" charset="0"/>
              </a:rPr>
              <a:t>Department &amp; university, Country. {Arial, font size 30}</a:t>
            </a:r>
          </a:p>
          <a:p>
            <a:pPr lvl="0" algn="ctr">
              <a:buClr>
                <a:srgbClr val="AD8F67"/>
              </a:buClr>
              <a:defRPr/>
            </a:pPr>
            <a:r>
              <a:rPr lang="en-IN" sz="2400" baseline="30000" dirty="0">
                <a:solidFill>
                  <a:srgbClr val="C00000"/>
                </a:solidFill>
                <a:latin typeface="Arial" panose="020B0604020202020204" pitchFamily="34" charset="0"/>
                <a:ea typeface="Verdana" panose="020B0604030504040204" pitchFamily="34" charset="0"/>
                <a:cs typeface="Arial" panose="020B0604020202020204" pitchFamily="34" charset="0"/>
              </a:rPr>
              <a:t>2</a:t>
            </a:r>
            <a:r>
              <a:rPr lang="en-IN" sz="2400" dirty="0">
                <a:solidFill>
                  <a:srgbClr val="C00000"/>
                </a:solidFill>
                <a:latin typeface="Arial" panose="020B0604020202020204" pitchFamily="34" charset="0"/>
                <a:ea typeface="Verdana" panose="020B0604030504040204" pitchFamily="34" charset="0"/>
                <a:cs typeface="Arial" panose="020B0604020202020204" pitchFamily="34" charset="0"/>
              </a:rPr>
              <a:t>Department &amp; university, Country. {Arial, font size 30}</a:t>
            </a:r>
          </a:p>
          <a:p>
            <a:pPr lvl="0" algn="ctr">
              <a:buClr>
                <a:srgbClr val="AD8F67"/>
              </a:buClr>
              <a:defRPr/>
            </a:pPr>
            <a:r>
              <a:rPr lang="en-IN" sz="2400" baseline="30000" dirty="0">
                <a:solidFill>
                  <a:srgbClr val="C00000"/>
                </a:solidFill>
                <a:latin typeface="Arial" panose="020B0604020202020204" pitchFamily="34" charset="0"/>
                <a:ea typeface="Verdana" panose="020B0604030504040204" pitchFamily="34" charset="0"/>
                <a:cs typeface="Arial" panose="020B0604020202020204" pitchFamily="34" charset="0"/>
              </a:rPr>
              <a:t>3</a:t>
            </a:r>
            <a:r>
              <a:rPr lang="en-IN" sz="2400" dirty="0">
                <a:solidFill>
                  <a:srgbClr val="C00000"/>
                </a:solidFill>
                <a:latin typeface="Arial" panose="020B0604020202020204" pitchFamily="34" charset="0"/>
                <a:ea typeface="Verdana" panose="020B0604030504040204" pitchFamily="34" charset="0"/>
                <a:cs typeface="Arial" panose="020B0604020202020204" pitchFamily="34" charset="0"/>
              </a:rPr>
              <a:t>Department &amp; university, Country. {Arial, font size 30}</a:t>
            </a:r>
          </a:p>
          <a:p>
            <a:pPr lvl="0" algn="ctr">
              <a:buClr>
                <a:srgbClr val="AD8F67"/>
              </a:buClr>
              <a:defRPr/>
            </a:pPr>
            <a:r>
              <a:rPr lang="en-IN" sz="2400" dirty="0">
                <a:solidFill>
                  <a:srgbClr val="C00000"/>
                </a:solidFill>
                <a:latin typeface="Arial" panose="020B0604020202020204" pitchFamily="34" charset="0"/>
                <a:ea typeface="Verdana" panose="020B0604030504040204" pitchFamily="34" charset="0"/>
                <a:cs typeface="Arial" panose="020B0604020202020204" pitchFamily="34" charset="0"/>
              </a:rPr>
              <a:t>*Corresponding author name, Email:</a:t>
            </a:r>
            <a:endParaRPr kumimoji="0" lang="en-US" sz="2400" b="0" i="0" u="none" strike="noStrike" kern="1200" cap="none" spc="0" normalizeH="0" baseline="0" noProof="0" dirty="0">
              <a:ln>
                <a:noFill/>
              </a:ln>
              <a:solidFill>
                <a:srgbClr val="C00000"/>
              </a:solidFill>
              <a:effectLst/>
              <a:uLnTx/>
              <a:uFillTx/>
              <a:latin typeface="Arial" panose="020B0604020202020204" pitchFamily="34" charset="0"/>
              <a:ea typeface="Verdana" panose="020B0604030504040204" pitchFamily="34" charset="0"/>
              <a:cs typeface="Arial" panose="020B0604020202020204" pitchFamily="34" charset="0"/>
            </a:endParaRPr>
          </a:p>
          <a:p>
            <a:pPr marL="0" marR="0" lvl="0" indent="0" algn="ctr" defTabSz="3291758" rtl="0" eaLnBrk="1" fontAlgn="auto" latinLnBrk="0" hangingPunct="1">
              <a:lnSpc>
                <a:spcPct val="100000"/>
              </a:lnSpc>
              <a:spcBef>
                <a:spcPts val="0"/>
              </a:spcBef>
              <a:spcAft>
                <a:spcPts val="0"/>
              </a:spcAft>
              <a:buClr>
                <a:srgbClr val="AD8F67"/>
              </a:buClr>
              <a:buSzTx/>
              <a:buFont typeface="Arial" panose="020B0604020202020204" pitchFamily="34" charset="0"/>
              <a:buNone/>
              <a:tabLst/>
              <a:defRPr/>
            </a:pPr>
            <a:endParaRPr kumimoji="0" lang="en-IN" sz="2400" b="0" i="0" u="none" strike="noStrike" kern="1200" cap="none" spc="0" normalizeH="0" baseline="0" noProof="0" dirty="0">
              <a:ln>
                <a:noFill/>
              </a:ln>
              <a:solidFill>
                <a:srgbClr val="C00000"/>
              </a:solidFill>
              <a:effectLst/>
              <a:uLnTx/>
              <a:uFillTx/>
              <a:latin typeface="Arial" panose="020B0604020202020204" pitchFamily="34" charset="0"/>
              <a:ea typeface="Verdana" panose="020B0604030504040204" pitchFamily="34" charset="0"/>
              <a:cs typeface="Arial" panose="020B0604020202020204" pitchFamily="34" charset="0"/>
            </a:endParaRPr>
          </a:p>
          <a:p>
            <a:pPr marL="0" marR="0" lvl="0" indent="0" algn="l" defTabSz="3291758" rtl="0" eaLnBrk="1" fontAlgn="auto" latinLnBrk="0" hangingPunct="1">
              <a:lnSpc>
                <a:spcPct val="100000"/>
              </a:lnSpc>
              <a:spcBef>
                <a:spcPts val="0"/>
              </a:spcBef>
              <a:spcAft>
                <a:spcPts val="0"/>
              </a:spcAft>
              <a:buClr>
                <a:srgbClr val="AD8F67"/>
              </a:buClr>
              <a:buSzTx/>
              <a:buFont typeface="Arial" panose="020B0604020202020204" pitchFamily="34" charset="0"/>
              <a:buNone/>
              <a:tabLst/>
              <a:defRPr/>
            </a:pPr>
            <a:br>
              <a:rPr kumimoji="0" lang="en-GB" b="1" i="0" u="none" strike="noStrike" kern="1200" cap="none" spc="0" normalizeH="0" baseline="0" noProof="0" dirty="0">
                <a:ln>
                  <a:noFill/>
                </a:ln>
                <a:solidFill>
                  <a:srgbClr val="C00000"/>
                </a:solidFill>
                <a:effectLst/>
                <a:uLnTx/>
                <a:uFillTx/>
                <a:latin typeface="Arial" panose="020B0604020202020204" pitchFamily="34" charset="0"/>
                <a:ea typeface="Verdana" panose="020B0604030504040204" pitchFamily="34" charset="0"/>
                <a:cs typeface="Arial" panose="020B0604020202020204" pitchFamily="34" charset="0"/>
              </a:rPr>
            </a:br>
            <a:endParaRPr kumimoji="0" lang="en-US" b="0" i="0" u="none" strike="noStrike" kern="1200" cap="none" spc="0" normalizeH="0" baseline="0" noProof="0" dirty="0">
              <a:ln>
                <a:noFill/>
              </a:ln>
              <a:solidFill>
                <a:srgbClr val="C00000"/>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1A96F414-9D1B-45B0-AC06-9BEE09084A91}"/>
              </a:ext>
            </a:extLst>
          </p:cNvPr>
          <p:cNvSpPr/>
          <p:nvPr/>
        </p:nvSpPr>
        <p:spPr>
          <a:xfrm>
            <a:off x="762000" y="2503855"/>
            <a:ext cx="2819400" cy="277946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200" dirty="0">
                <a:solidFill>
                  <a:schemeClr val="tx1"/>
                </a:solidFill>
              </a:rPr>
              <a:t>Logo of your Institute/</a:t>
            </a:r>
          </a:p>
          <a:p>
            <a:pPr algn="ctr"/>
            <a:r>
              <a:rPr lang="en-IN" sz="3200" dirty="0">
                <a:solidFill>
                  <a:schemeClr val="tx1"/>
                </a:solidFill>
              </a:rPr>
              <a:t>Organization here</a:t>
            </a:r>
          </a:p>
        </p:txBody>
      </p:sp>
      <p:cxnSp>
        <p:nvCxnSpPr>
          <p:cNvPr id="20" name="Straight Connector 19">
            <a:extLst>
              <a:ext uri="{FF2B5EF4-FFF2-40B4-BE49-F238E27FC236}">
                <a16:creationId xmlns:a16="http://schemas.microsoft.com/office/drawing/2014/main" id="{DB546570-B18E-4947-934F-8C8CD607BBE4}"/>
              </a:ext>
            </a:extLst>
          </p:cNvPr>
          <p:cNvCxnSpPr/>
          <p:nvPr/>
        </p:nvCxnSpPr>
        <p:spPr>
          <a:xfrm>
            <a:off x="762000" y="5524500"/>
            <a:ext cx="31737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0" name="Group 59">
            <a:extLst>
              <a:ext uri="{FF2B5EF4-FFF2-40B4-BE49-F238E27FC236}">
                <a16:creationId xmlns:a16="http://schemas.microsoft.com/office/drawing/2014/main" id="{F2CE852C-C3EE-475B-81C2-CB157A5FA490}"/>
              </a:ext>
            </a:extLst>
          </p:cNvPr>
          <p:cNvGrpSpPr/>
          <p:nvPr/>
        </p:nvGrpSpPr>
        <p:grpSpPr>
          <a:xfrm>
            <a:off x="218768" y="5765682"/>
            <a:ext cx="32480862" cy="4081283"/>
            <a:chOff x="5987289" y="5576618"/>
            <a:chExt cx="11863200" cy="3839153"/>
          </a:xfrm>
        </p:grpSpPr>
        <p:sp>
          <p:nvSpPr>
            <p:cNvPr id="61" name="Text Placeholder 4">
              <a:extLst>
                <a:ext uri="{FF2B5EF4-FFF2-40B4-BE49-F238E27FC236}">
                  <a16:creationId xmlns:a16="http://schemas.microsoft.com/office/drawing/2014/main" id="{9996D0BA-C853-442F-8286-840BC5DC3A00}"/>
                </a:ext>
              </a:extLst>
            </p:cNvPr>
            <p:cNvSpPr txBox="1">
              <a:spLocks/>
            </p:cNvSpPr>
            <p:nvPr/>
          </p:nvSpPr>
          <p:spPr>
            <a:xfrm>
              <a:off x="5987290" y="5576618"/>
              <a:ext cx="11863199" cy="1160936"/>
            </a:xfrm>
            <a:prstGeom prst="round2SameRect">
              <a:avLst/>
            </a:prstGeom>
            <a:ln/>
          </p:spPr>
          <p:style>
            <a:lnRef idx="1">
              <a:schemeClr val="accent6"/>
            </a:lnRef>
            <a:fillRef idx="3">
              <a:schemeClr val="accent6"/>
            </a:fillRef>
            <a:effectRef idx="2">
              <a:schemeClr val="accent6"/>
            </a:effectRef>
            <a:fontRef idx="minor">
              <a:schemeClr val="lt1"/>
            </a:fontRef>
          </p:style>
          <p:txBody>
            <a:bodyPr vert="horz" lIns="365760" tIns="45720" rIns="91440" bIns="45720" rtlCol="0" anchor="ctr">
              <a:noAutofit/>
            </a:bodyPr>
            <a:lstStyle>
              <a:lvl1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1pPr>
              <a:lvl2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2pPr>
              <a:lvl3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3pPr>
              <a:lvl4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4pPr>
              <a:lvl5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5pPr>
              <a:lvl6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6pPr>
              <a:lvl7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7pPr>
              <a:lvl8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8pPr>
              <a:lvl9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9pPr>
            </a:lstStyle>
            <a:p>
              <a:pPr marL="0" marR="0" lvl="0" indent="0" algn="ctr" defTabSz="3291758" rtl="0" eaLnBrk="1" fontAlgn="auto" latinLnBrk="0" hangingPunct="1">
                <a:lnSpc>
                  <a:spcPct val="100000"/>
                </a:lnSpc>
                <a:spcBef>
                  <a:spcPts val="0"/>
                </a:spcBef>
                <a:spcAft>
                  <a:spcPts val="0"/>
                </a:spcAft>
                <a:buClr>
                  <a:srgbClr val="AD8F67"/>
                </a:buClr>
                <a:buSzTx/>
                <a:buFont typeface="Arial" panose="020B0604020202020204" pitchFamily="34" charset="0"/>
                <a:buNone/>
                <a:tabLst/>
                <a:defRPr/>
              </a:pPr>
              <a:r>
                <a:rPr kumimoji="0" lang="en-US" sz="4000" b="1" i="0" u="none" strike="noStrike" kern="1200" cap="all" spc="0" normalizeH="0" baseline="0" noProof="0" dirty="0">
                  <a:ln>
                    <a:noFill/>
                  </a:ln>
                  <a:solidFill>
                    <a:srgbClr val="EEF0F3"/>
                  </a:solidFill>
                  <a:effectLst/>
                  <a:uLnTx/>
                  <a:uFillTx/>
                  <a:latin typeface="Arial" panose="020B0604020202020204" pitchFamily="34" charset="0"/>
                  <a:ea typeface="Verdana" panose="020B0604030504040204" pitchFamily="34" charset="0"/>
                  <a:cs typeface="Arial" panose="020B0604020202020204" pitchFamily="34" charset="0"/>
                </a:rPr>
                <a:t>Abstract</a:t>
              </a:r>
              <a:endParaRPr kumimoji="0" lang="en-US" sz="3000" b="1" i="0" u="none" strike="noStrike" kern="1200" cap="all" spc="0" normalizeH="0" baseline="0" noProof="0" dirty="0">
                <a:ln>
                  <a:noFill/>
                </a:ln>
                <a:solidFill>
                  <a:srgbClr val="EEF0F3"/>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62" name="Content Placeholder 10">
              <a:extLst>
                <a:ext uri="{FF2B5EF4-FFF2-40B4-BE49-F238E27FC236}">
                  <a16:creationId xmlns:a16="http://schemas.microsoft.com/office/drawing/2014/main" id="{6DD934A3-0777-4C3F-9C21-ABBC2B1930E3}"/>
                </a:ext>
              </a:extLst>
            </p:cNvPr>
            <p:cNvSpPr txBox="1">
              <a:spLocks/>
            </p:cNvSpPr>
            <p:nvPr/>
          </p:nvSpPr>
          <p:spPr>
            <a:xfrm>
              <a:off x="5987289" y="6730397"/>
              <a:ext cx="11863200" cy="2685374"/>
            </a:xfrm>
            <a:prstGeom prst="rect">
              <a:avLst/>
            </a:prstGeom>
          </p:spPr>
          <p:style>
            <a:lnRef idx="2">
              <a:schemeClr val="accent6"/>
            </a:lnRef>
            <a:fillRef idx="1">
              <a:schemeClr val="lt1"/>
            </a:fillRef>
            <a:effectRef idx="0">
              <a:schemeClr val="accent6"/>
            </a:effectRef>
            <a:fontRef idx="minor">
              <a:schemeClr val="dk1"/>
            </a:fontRef>
          </p:style>
          <p:txBody>
            <a:bodyPr vert="horz" lIns="365760" tIns="182880" rIns="91440" bIns="45720" rtlCol="0">
              <a:normAutofit/>
            </a:bodyPr>
            <a:lstStyle>
              <a:lvl1pPr marL="342892" indent="-342892" algn="l" defTabSz="3291758" rtl="0" eaLnBrk="1" latinLnBrk="0" hangingPunct="1">
                <a:lnSpc>
                  <a:spcPct val="100000"/>
                </a:lnSpc>
                <a:spcBef>
                  <a:spcPts val="900"/>
                </a:spcBef>
                <a:buClr>
                  <a:schemeClr val="accent2"/>
                </a:buClr>
                <a:buFont typeface="Arial" panose="020B0604020202020204" pitchFamily="34" charset="0"/>
                <a:buChar char="•"/>
                <a:defRPr sz="2100" kern="1200" baseline="0">
                  <a:solidFill>
                    <a:schemeClr val="tx1"/>
                  </a:solidFill>
                  <a:latin typeface="+mn-lt"/>
                  <a:ea typeface="+mn-ea"/>
                  <a:cs typeface="+mn-cs"/>
                </a:defRPr>
              </a:lvl1pPr>
              <a:lvl2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2pPr>
              <a:lvl3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3pPr>
              <a:lvl4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6pPr>
              <a:lvl7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7pPr>
              <a:lvl8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8pPr>
              <a:lvl9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IN" sz="2000" dirty="0">
                  <a:latin typeface="Verdana" panose="020B0604030504040204" pitchFamily="34" charset="0"/>
                  <a:ea typeface="Verdana" panose="020B0604030504040204" pitchFamily="34" charset="0"/>
                  <a:cs typeface="Verdana" panose="020B0604030504040204" pitchFamily="34" charset="0"/>
                </a:rPr>
                <a:t>The abstract is to be pasted here in the same format. The abstract is to be pasted here in the same format. The abstract is to be pasted here in the same format. The abstract is to be pasted here in the same format. The abstract is to be pasted here in the same format. The abstract is to be pasted here in the same format. The abstract is to be pasted here in the same format. The abstract is to be pasted here in the same format.  The abstract is to be pasted here in the same format. The abstract is to be pasted here in the same format. </a:t>
              </a:r>
              <a:r>
                <a:rPr lang="en-IN" sz="2000" b="1" dirty="0">
                  <a:latin typeface="Verdana" panose="020B0604030504040204" pitchFamily="34" charset="0"/>
                  <a:ea typeface="Verdana" panose="020B0604030504040204" pitchFamily="34" charset="0"/>
                  <a:cs typeface="Verdana" panose="020B0604030504040204" pitchFamily="34" charset="0"/>
                </a:rPr>
                <a:t>(max 250 words), </a:t>
              </a:r>
              <a:r>
                <a:rPr lang="en-IN" sz="2000" b="1" dirty="0">
                  <a:solidFill>
                    <a:srgbClr val="FF0000"/>
                  </a:solidFill>
                  <a:latin typeface="Verdana" panose="020B0604030504040204" pitchFamily="34" charset="0"/>
                  <a:ea typeface="Verdana" panose="020B0604030504040204" pitchFamily="34" charset="0"/>
                  <a:cs typeface="Verdana" panose="020B0604030504040204" pitchFamily="34" charset="0"/>
                </a:rPr>
                <a:t>(Dimension: 3’X4’)</a:t>
              </a:r>
            </a:p>
            <a:p>
              <a:pPr marL="0" indent="0" algn="just">
                <a:lnSpc>
                  <a:spcPct val="150000"/>
                </a:lnSpc>
                <a:buNone/>
              </a:pPr>
              <a:endParaRPr lang="en-IN" sz="2000" dirty="0">
                <a:latin typeface="Verdana" panose="020B0604030504040204" pitchFamily="34" charset="0"/>
                <a:ea typeface="Verdana" panose="020B0604030504040204" pitchFamily="34" charset="0"/>
                <a:cs typeface="Verdana" panose="020B0604030504040204" pitchFamily="34" charset="0"/>
              </a:endParaRPr>
            </a:p>
            <a:p>
              <a:pPr marL="0" indent="0" algn="just">
                <a:lnSpc>
                  <a:spcPct val="150000"/>
                </a:lnSpc>
                <a:buNone/>
              </a:pPr>
              <a:r>
                <a:rPr lang="en-IN" sz="2000" dirty="0">
                  <a:latin typeface="Verdana" panose="020B0604030504040204" pitchFamily="34" charset="0"/>
                  <a:ea typeface="Verdana" panose="020B0604030504040204" pitchFamily="34" charset="0"/>
                  <a:cs typeface="Verdana" panose="020B0604030504040204" pitchFamily="34" charset="0"/>
                </a:rPr>
                <a:t> Keywords: </a:t>
              </a:r>
              <a:r>
                <a:rPr lang="en-IN" sz="2000" i="1" dirty="0">
                  <a:latin typeface="Verdana" panose="020B0604030504040204" pitchFamily="34" charset="0"/>
                  <a:ea typeface="Verdana" panose="020B0604030504040204" pitchFamily="34" charset="0"/>
                  <a:cs typeface="Verdana" panose="020B0604030504040204" pitchFamily="34" charset="0"/>
                </a:rPr>
                <a:t>keword1, keyword2, keyword3</a:t>
              </a:r>
            </a:p>
            <a:p>
              <a:pPr>
                <a:lnSpc>
                  <a:spcPct val="150000"/>
                </a:lnSpc>
              </a:pPr>
              <a:endParaRPr lang="en-AU" sz="2000" dirty="0">
                <a:latin typeface="Verdana" panose="020B0604030504040204" pitchFamily="34" charset="0"/>
                <a:ea typeface="Verdana" panose="020B0604030504040204" pitchFamily="34" charset="0"/>
                <a:cs typeface="Verdana" panose="020B0604030504040204" pitchFamily="34" charset="0"/>
              </a:endParaRPr>
            </a:p>
            <a:p>
              <a:pPr marL="0" indent="0">
                <a:lnSpc>
                  <a:spcPct val="150000"/>
                </a:lnSpc>
                <a:buFont typeface="Arial" panose="020B0604020202020204" pitchFamily="34" charset="0"/>
                <a:buNone/>
              </a:pPr>
              <a:endParaRPr lang="en-IN" sz="2000" dirty="0">
                <a:latin typeface="Verdana" panose="020B0604030504040204" pitchFamily="34" charset="0"/>
                <a:ea typeface="Verdana" panose="020B0604030504040204" pitchFamily="34" charset="0"/>
                <a:cs typeface="Verdana" panose="020B0604030504040204" pitchFamily="34" charset="0"/>
              </a:endParaRPr>
            </a:p>
          </p:txBody>
        </p:sp>
      </p:grpSp>
      <p:sp>
        <p:nvSpPr>
          <p:cNvPr id="64" name="Rectangle 63">
            <a:extLst>
              <a:ext uri="{FF2B5EF4-FFF2-40B4-BE49-F238E27FC236}">
                <a16:creationId xmlns:a16="http://schemas.microsoft.com/office/drawing/2014/main" id="{5974D665-0DA0-4910-9BD1-CA1D8B4A9E96}"/>
              </a:ext>
            </a:extLst>
          </p:cNvPr>
          <p:cNvSpPr/>
          <p:nvPr/>
        </p:nvSpPr>
        <p:spPr>
          <a:xfrm>
            <a:off x="753824" y="390189"/>
            <a:ext cx="5720977" cy="105303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200" b="1" dirty="0">
                <a:solidFill>
                  <a:srgbClr val="C00000"/>
                </a:solidFill>
                <a:latin typeface="Arial Narrow" panose="020B0606020202030204" pitchFamily="34" charset="0"/>
              </a:rPr>
              <a:t>Theme:…………………………</a:t>
            </a:r>
          </a:p>
        </p:txBody>
      </p:sp>
      <p:sp>
        <p:nvSpPr>
          <p:cNvPr id="66" name="Rectangle 65">
            <a:extLst>
              <a:ext uri="{FF2B5EF4-FFF2-40B4-BE49-F238E27FC236}">
                <a16:creationId xmlns:a16="http://schemas.microsoft.com/office/drawing/2014/main" id="{D27A1E1C-1931-438B-B899-2616BF574748}"/>
              </a:ext>
            </a:extLst>
          </p:cNvPr>
          <p:cNvSpPr/>
          <p:nvPr/>
        </p:nvSpPr>
        <p:spPr>
          <a:xfrm>
            <a:off x="26326148" y="397798"/>
            <a:ext cx="5720977" cy="105303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200" b="1" dirty="0">
                <a:solidFill>
                  <a:srgbClr val="C00000"/>
                </a:solidFill>
                <a:latin typeface="Arial Narrow" panose="020B0606020202030204" pitchFamily="34" charset="0"/>
              </a:rPr>
              <a:t>Paper ID:…………………………</a:t>
            </a:r>
          </a:p>
        </p:txBody>
      </p:sp>
      <p:grpSp>
        <p:nvGrpSpPr>
          <p:cNvPr id="14" name="Group 13">
            <a:extLst>
              <a:ext uri="{FF2B5EF4-FFF2-40B4-BE49-F238E27FC236}">
                <a16:creationId xmlns:a16="http://schemas.microsoft.com/office/drawing/2014/main" id="{B8CD12A2-BBAF-42BA-AD8C-6234C1696814}"/>
              </a:ext>
            </a:extLst>
          </p:cNvPr>
          <p:cNvGrpSpPr/>
          <p:nvPr/>
        </p:nvGrpSpPr>
        <p:grpSpPr>
          <a:xfrm>
            <a:off x="218766" y="9971585"/>
            <a:ext cx="19308099" cy="2854737"/>
            <a:chOff x="5987289" y="5576618"/>
            <a:chExt cx="11863200" cy="3839153"/>
          </a:xfrm>
        </p:grpSpPr>
        <p:sp>
          <p:nvSpPr>
            <p:cNvPr id="15" name="Text Placeholder 4">
              <a:extLst>
                <a:ext uri="{FF2B5EF4-FFF2-40B4-BE49-F238E27FC236}">
                  <a16:creationId xmlns:a16="http://schemas.microsoft.com/office/drawing/2014/main" id="{7951EE13-8A5C-4A2D-B2E0-67F042DD834D}"/>
                </a:ext>
              </a:extLst>
            </p:cNvPr>
            <p:cNvSpPr txBox="1">
              <a:spLocks/>
            </p:cNvSpPr>
            <p:nvPr/>
          </p:nvSpPr>
          <p:spPr>
            <a:xfrm>
              <a:off x="5987290" y="5576618"/>
              <a:ext cx="11863199" cy="1160936"/>
            </a:xfrm>
            <a:prstGeom prst="round2SameRect">
              <a:avLst/>
            </a:prstGeom>
          </p:spPr>
          <p:style>
            <a:lnRef idx="1">
              <a:schemeClr val="accent6"/>
            </a:lnRef>
            <a:fillRef idx="3">
              <a:schemeClr val="accent6"/>
            </a:fillRef>
            <a:effectRef idx="2">
              <a:schemeClr val="accent6"/>
            </a:effectRef>
            <a:fontRef idx="minor">
              <a:schemeClr val="lt1"/>
            </a:fontRef>
          </p:style>
          <p:txBody>
            <a:bodyPr vert="horz" lIns="365760" tIns="45720" rIns="91440" bIns="45720" rtlCol="0" anchor="ctr">
              <a:noAutofit/>
            </a:bodyPr>
            <a:lstStyle>
              <a:lvl1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1pPr>
              <a:lvl2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2pPr>
              <a:lvl3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3pPr>
              <a:lvl4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4pPr>
              <a:lvl5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5pPr>
              <a:lvl6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6pPr>
              <a:lvl7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7pPr>
              <a:lvl8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8pPr>
              <a:lvl9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9pPr>
            </a:lstStyle>
            <a:p>
              <a:pPr marL="0" marR="0" lvl="0" indent="0" algn="ctr" defTabSz="3291758" rtl="0" eaLnBrk="1" fontAlgn="auto" latinLnBrk="0" hangingPunct="1">
                <a:lnSpc>
                  <a:spcPct val="100000"/>
                </a:lnSpc>
                <a:spcBef>
                  <a:spcPts val="0"/>
                </a:spcBef>
                <a:spcAft>
                  <a:spcPts val="0"/>
                </a:spcAft>
                <a:buClr>
                  <a:srgbClr val="AD8F67"/>
                </a:buClr>
                <a:buSzTx/>
                <a:buFont typeface="Arial" panose="020B0604020202020204" pitchFamily="34" charset="0"/>
                <a:buNone/>
                <a:tabLst/>
                <a:defRPr/>
              </a:pPr>
              <a:r>
                <a:rPr kumimoji="0" lang="en-US" sz="4000" b="1" i="0" u="none" strike="noStrike" kern="1200" cap="all" spc="0" normalizeH="0" baseline="0" noProof="0" dirty="0">
                  <a:ln>
                    <a:noFill/>
                  </a:ln>
                  <a:solidFill>
                    <a:srgbClr val="EEF0F3"/>
                  </a:solidFill>
                  <a:effectLst/>
                  <a:uLnTx/>
                  <a:uFillTx/>
                  <a:latin typeface="Arial" panose="020B0604020202020204" pitchFamily="34" charset="0"/>
                  <a:ea typeface="Verdana" panose="020B0604030504040204" pitchFamily="34" charset="0"/>
                  <a:cs typeface="Arial" panose="020B0604020202020204" pitchFamily="34" charset="0"/>
                </a:rPr>
                <a:t>INTRODUCTION / Motivation</a:t>
              </a:r>
              <a:endParaRPr kumimoji="0" lang="en-US" sz="3000" b="1" i="0" u="none" strike="noStrike" kern="1200" cap="all" spc="0" normalizeH="0" baseline="0" noProof="0" dirty="0">
                <a:ln>
                  <a:noFill/>
                </a:ln>
                <a:solidFill>
                  <a:srgbClr val="EEF0F3"/>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16" name="Content Placeholder 10">
              <a:extLst>
                <a:ext uri="{FF2B5EF4-FFF2-40B4-BE49-F238E27FC236}">
                  <a16:creationId xmlns:a16="http://schemas.microsoft.com/office/drawing/2014/main" id="{F99B1B47-4522-4266-8E3C-19DD5A048FD6}"/>
                </a:ext>
              </a:extLst>
            </p:cNvPr>
            <p:cNvSpPr txBox="1">
              <a:spLocks/>
            </p:cNvSpPr>
            <p:nvPr/>
          </p:nvSpPr>
          <p:spPr>
            <a:xfrm>
              <a:off x="5987289" y="6730397"/>
              <a:ext cx="11863200" cy="2685374"/>
            </a:xfrm>
            <a:prstGeom prst="rect">
              <a:avLst/>
            </a:prstGeom>
          </p:spPr>
          <p:style>
            <a:lnRef idx="2">
              <a:schemeClr val="accent6"/>
            </a:lnRef>
            <a:fillRef idx="1">
              <a:schemeClr val="lt1"/>
            </a:fillRef>
            <a:effectRef idx="0">
              <a:schemeClr val="accent6"/>
            </a:effectRef>
            <a:fontRef idx="minor">
              <a:schemeClr val="dk1"/>
            </a:fontRef>
          </p:style>
          <p:txBody>
            <a:bodyPr vert="horz" lIns="365760" tIns="182880" rIns="91440" bIns="45720" rtlCol="0">
              <a:normAutofit/>
            </a:bodyPr>
            <a:lstStyle>
              <a:lvl1pPr marL="342892" indent="-342892" algn="l" defTabSz="3291758" rtl="0" eaLnBrk="1" latinLnBrk="0" hangingPunct="1">
                <a:lnSpc>
                  <a:spcPct val="100000"/>
                </a:lnSpc>
                <a:spcBef>
                  <a:spcPts val="900"/>
                </a:spcBef>
                <a:buClr>
                  <a:schemeClr val="accent2"/>
                </a:buClr>
                <a:buFont typeface="Arial" panose="020B0604020202020204" pitchFamily="34" charset="0"/>
                <a:buChar char="•"/>
                <a:defRPr sz="2100" kern="1200" baseline="0">
                  <a:solidFill>
                    <a:schemeClr val="tx1"/>
                  </a:solidFill>
                  <a:latin typeface="+mn-lt"/>
                  <a:ea typeface="+mn-ea"/>
                  <a:cs typeface="+mn-cs"/>
                </a:defRPr>
              </a:lvl1pPr>
              <a:lvl2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2pPr>
              <a:lvl3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3pPr>
              <a:lvl4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6pPr>
              <a:lvl7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7pPr>
              <a:lvl8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8pPr>
              <a:lvl9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IN" sz="2000" dirty="0">
                  <a:latin typeface="Verdana" panose="020B0604030504040204" pitchFamily="34" charset="0"/>
                  <a:ea typeface="Verdana" panose="020B0604030504040204" pitchFamily="34" charset="0"/>
                  <a:cs typeface="Verdana" panose="020B0604030504040204" pitchFamily="34" charset="0"/>
                </a:rPr>
                <a:t>The introduction is to be pasted here in the same format. The introduction is to be pasted here in the same format. The introduction is to be pasted here in the same format. The introduction is to be pasted here in the same format. The introduction is to be pasted here in the same format. </a:t>
              </a:r>
              <a:r>
                <a:rPr lang="en-IN" sz="2000" b="1" dirty="0">
                  <a:latin typeface="Verdana" panose="020B0604030504040204" pitchFamily="34" charset="0"/>
                  <a:ea typeface="Verdana" panose="020B0604030504040204" pitchFamily="34" charset="0"/>
                  <a:cs typeface="Verdana" panose="020B0604030504040204" pitchFamily="34" charset="0"/>
                </a:rPr>
                <a:t>(max 150 words)</a:t>
              </a:r>
            </a:p>
            <a:p>
              <a:pPr marL="0" indent="0">
                <a:lnSpc>
                  <a:spcPct val="150000"/>
                </a:lnSpc>
                <a:buNone/>
              </a:pPr>
              <a:endParaRPr lang="en-IN" sz="2000" dirty="0">
                <a:latin typeface="Verdana" panose="020B0604030504040204" pitchFamily="34" charset="0"/>
                <a:ea typeface="Verdana" panose="020B0604030504040204" pitchFamily="34" charset="0"/>
                <a:cs typeface="Verdana" panose="020B0604030504040204" pitchFamily="34" charset="0"/>
              </a:endParaRPr>
            </a:p>
            <a:p>
              <a:pPr marL="0" indent="0">
                <a:lnSpc>
                  <a:spcPct val="150000"/>
                </a:lnSpc>
                <a:buNone/>
              </a:pPr>
              <a:endParaRPr lang="en-IN" sz="2000" dirty="0">
                <a:latin typeface="Verdana" panose="020B0604030504040204" pitchFamily="34" charset="0"/>
                <a:ea typeface="Verdana" panose="020B0604030504040204" pitchFamily="34" charset="0"/>
                <a:cs typeface="Verdana" panose="020B0604030504040204" pitchFamily="34" charset="0"/>
              </a:endParaRPr>
            </a:p>
            <a:p>
              <a:pPr marL="0" indent="0">
                <a:lnSpc>
                  <a:spcPct val="150000"/>
                </a:lnSpc>
                <a:buNone/>
              </a:pPr>
              <a:endParaRPr lang="en-IN" sz="2000" dirty="0">
                <a:latin typeface="Verdana" panose="020B0604030504040204" pitchFamily="34" charset="0"/>
                <a:ea typeface="Verdana" panose="020B0604030504040204" pitchFamily="34" charset="0"/>
                <a:cs typeface="Verdana" panose="020B0604030504040204" pitchFamily="34" charset="0"/>
              </a:endParaRPr>
            </a:p>
            <a:p>
              <a:pPr marL="0" indent="0">
                <a:lnSpc>
                  <a:spcPct val="150000"/>
                </a:lnSpc>
                <a:buNone/>
              </a:pPr>
              <a:endParaRPr lang="en-IN" sz="2000" dirty="0">
                <a:latin typeface="Verdana" panose="020B0604030504040204" pitchFamily="34" charset="0"/>
                <a:ea typeface="Verdana" panose="020B0604030504040204" pitchFamily="34" charset="0"/>
                <a:cs typeface="Verdana" panose="020B0604030504040204" pitchFamily="34" charset="0"/>
              </a:endParaRPr>
            </a:p>
          </p:txBody>
        </p:sp>
      </p:grpSp>
      <p:grpSp>
        <p:nvGrpSpPr>
          <p:cNvPr id="27" name="Group 26">
            <a:extLst>
              <a:ext uri="{FF2B5EF4-FFF2-40B4-BE49-F238E27FC236}">
                <a16:creationId xmlns:a16="http://schemas.microsoft.com/office/drawing/2014/main" id="{7EFD5353-9E8D-4D5A-99CD-CFEFF7861AFD}"/>
              </a:ext>
            </a:extLst>
          </p:cNvPr>
          <p:cNvGrpSpPr/>
          <p:nvPr/>
        </p:nvGrpSpPr>
        <p:grpSpPr>
          <a:xfrm>
            <a:off x="19745631" y="9971585"/>
            <a:ext cx="12953999" cy="2854737"/>
            <a:chOff x="5987289" y="5576618"/>
            <a:chExt cx="11863200" cy="3839153"/>
          </a:xfrm>
        </p:grpSpPr>
        <p:sp>
          <p:nvSpPr>
            <p:cNvPr id="28" name="Text Placeholder 4">
              <a:extLst>
                <a:ext uri="{FF2B5EF4-FFF2-40B4-BE49-F238E27FC236}">
                  <a16:creationId xmlns:a16="http://schemas.microsoft.com/office/drawing/2014/main" id="{5DAD76B2-0F99-459A-9BB6-DEDCB117FF1A}"/>
                </a:ext>
              </a:extLst>
            </p:cNvPr>
            <p:cNvSpPr txBox="1">
              <a:spLocks/>
            </p:cNvSpPr>
            <p:nvPr/>
          </p:nvSpPr>
          <p:spPr>
            <a:xfrm>
              <a:off x="5987290" y="5576618"/>
              <a:ext cx="11863199" cy="1160936"/>
            </a:xfrm>
            <a:prstGeom prst="round2SameRect">
              <a:avLst/>
            </a:prstGeom>
          </p:spPr>
          <p:style>
            <a:lnRef idx="1">
              <a:schemeClr val="accent6"/>
            </a:lnRef>
            <a:fillRef idx="3">
              <a:schemeClr val="accent6"/>
            </a:fillRef>
            <a:effectRef idx="2">
              <a:schemeClr val="accent6"/>
            </a:effectRef>
            <a:fontRef idx="minor">
              <a:schemeClr val="lt1"/>
            </a:fontRef>
          </p:style>
          <p:txBody>
            <a:bodyPr vert="horz" lIns="365760" tIns="45720" rIns="91440" bIns="45720" rtlCol="0" anchor="ctr">
              <a:noAutofit/>
            </a:bodyPr>
            <a:lstStyle>
              <a:lvl1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1pPr>
              <a:lvl2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2pPr>
              <a:lvl3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3pPr>
              <a:lvl4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4pPr>
              <a:lvl5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5pPr>
              <a:lvl6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6pPr>
              <a:lvl7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7pPr>
              <a:lvl8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8pPr>
              <a:lvl9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9pPr>
            </a:lstStyle>
            <a:p>
              <a:pPr marL="0" marR="0" lvl="0" indent="0" algn="ctr" defTabSz="3291758" rtl="0" eaLnBrk="1" fontAlgn="auto" latinLnBrk="0" hangingPunct="1">
                <a:lnSpc>
                  <a:spcPct val="100000"/>
                </a:lnSpc>
                <a:spcBef>
                  <a:spcPts val="0"/>
                </a:spcBef>
                <a:spcAft>
                  <a:spcPts val="0"/>
                </a:spcAft>
                <a:buClr>
                  <a:srgbClr val="AD8F67"/>
                </a:buClr>
                <a:buSzTx/>
                <a:buFont typeface="Arial" panose="020B0604020202020204" pitchFamily="34" charset="0"/>
                <a:buNone/>
                <a:tabLst/>
                <a:defRPr/>
              </a:pPr>
              <a:r>
                <a:rPr kumimoji="0" lang="en-US" sz="4000" b="1" i="0" u="none" strike="noStrike" kern="1200" cap="all" spc="0" normalizeH="0" baseline="0" noProof="0" dirty="0">
                  <a:ln>
                    <a:noFill/>
                  </a:ln>
                  <a:solidFill>
                    <a:srgbClr val="EEF0F3"/>
                  </a:solidFill>
                  <a:effectLst/>
                  <a:uLnTx/>
                  <a:uFillTx/>
                  <a:latin typeface="Arial" panose="020B0604020202020204" pitchFamily="34" charset="0"/>
                  <a:ea typeface="Verdana" panose="020B0604030504040204" pitchFamily="34" charset="0"/>
                  <a:cs typeface="Arial" panose="020B0604020202020204" pitchFamily="34" charset="0"/>
                </a:rPr>
                <a:t>OBJECTIVES</a:t>
              </a:r>
              <a:endParaRPr kumimoji="0" lang="en-US" sz="3000" b="1" i="0" u="none" strike="noStrike" kern="1200" cap="all" spc="0" normalizeH="0" baseline="0" noProof="0" dirty="0">
                <a:ln>
                  <a:noFill/>
                </a:ln>
                <a:solidFill>
                  <a:srgbClr val="EEF0F3"/>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32" name="Content Placeholder 10">
              <a:extLst>
                <a:ext uri="{FF2B5EF4-FFF2-40B4-BE49-F238E27FC236}">
                  <a16:creationId xmlns:a16="http://schemas.microsoft.com/office/drawing/2014/main" id="{CFE55949-001B-4DDD-8C0F-5BEEE7C9A4BF}"/>
                </a:ext>
              </a:extLst>
            </p:cNvPr>
            <p:cNvSpPr txBox="1">
              <a:spLocks/>
            </p:cNvSpPr>
            <p:nvPr/>
          </p:nvSpPr>
          <p:spPr>
            <a:xfrm>
              <a:off x="5987289" y="6730397"/>
              <a:ext cx="11863200" cy="2685374"/>
            </a:xfrm>
            <a:prstGeom prst="rect">
              <a:avLst/>
            </a:prstGeom>
          </p:spPr>
          <p:style>
            <a:lnRef idx="2">
              <a:schemeClr val="accent6"/>
            </a:lnRef>
            <a:fillRef idx="1">
              <a:schemeClr val="lt1"/>
            </a:fillRef>
            <a:effectRef idx="0">
              <a:schemeClr val="accent6"/>
            </a:effectRef>
            <a:fontRef idx="minor">
              <a:schemeClr val="dk1"/>
            </a:fontRef>
          </p:style>
          <p:txBody>
            <a:bodyPr vert="horz" lIns="365760" tIns="182880" rIns="91440" bIns="45720" rtlCol="0">
              <a:normAutofit/>
            </a:bodyPr>
            <a:lstStyle>
              <a:lvl1pPr marL="342892" indent="-342892" algn="l" defTabSz="3291758" rtl="0" eaLnBrk="1" latinLnBrk="0" hangingPunct="1">
                <a:lnSpc>
                  <a:spcPct val="100000"/>
                </a:lnSpc>
                <a:spcBef>
                  <a:spcPts val="900"/>
                </a:spcBef>
                <a:buClr>
                  <a:schemeClr val="accent2"/>
                </a:buClr>
                <a:buFont typeface="Arial" panose="020B0604020202020204" pitchFamily="34" charset="0"/>
                <a:buChar char="•"/>
                <a:defRPr sz="2100" kern="1200" baseline="0">
                  <a:solidFill>
                    <a:schemeClr val="tx1"/>
                  </a:solidFill>
                  <a:latin typeface="+mn-lt"/>
                  <a:ea typeface="+mn-ea"/>
                  <a:cs typeface="+mn-cs"/>
                </a:defRPr>
              </a:lvl1pPr>
              <a:lvl2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2pPr>
              <a:lvl3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3pPr>
              <a:lvl4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6pPr>
              <a:lvl7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7pPr>
              <a:lvl8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8pPr>
              <a:lvl9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buClr>
                  <a:schemeClr val="accent1">
                    <a:lumMod val="50000"/>
                  </a:schemeClr>
                </a:buClr>
                <a:buFont typeface="Wingdings" panose="05000000000000000000" pitchFamily="2" charset="2"/>
                <a:buChar char="Ø"/>
              </a:pPr>
              <a:r>
                <a:rPr lang="en-IN" sz="2000" dirty="0">
                  <a:latin typeface="Verdana" panose="020B0604030504040204" pitchFamily="34" charset="0"/>
                  <a:ea typeface="Verdana" panose="020B0604030504040204" pitchFamily="34" charset="0"/>
                  <a:cs typeface="Verdana" panose="020B0604030504040204" pitchFamily="34" charset="0"/>
                </a:rPr>
                <a:t>Objective 1</a:t>
              </a:r>
            </a:p>
            <a:p>
              <a:pPr algn="just">
                <a:lnSpc>
                  <a:spcPct val="150000"/>
                </a:lnSpc>
                <a:buClr>
                  <a:schemeClr val="accent1">
                    <a:lumMod val="50000"/>
                  </a:schemeClr>
                </a:buClr>
                <a:buFont typeface="Wingdings" panose="05000000000000000000" pitchFamily="2" charset="2"/>
                <a:buChar char="Ø"/>
              </a:pPr>
              <a:r>
                <a:rPr lang="en-IN" sz="2000" dirty="0">
                  <a:latin typeface="Verdana" panose="020B0604030504040204" pitchFamily="34" charset="0"/>
                  <a:ea typeface="Verdana" panose="020B0604030504040204" pitchFamily="34" charset="0"/>
                  <a:cs typeface="Verdana" panose="020B0604030504040204" pitchFamily="34" charset="0"/>
                </a:rPr>
                <a:t>Objective 2</a:t>
              </a:r>
            </a:p>
            <a:p>
              <a:pPr algn="just">
                <a:lnSpc>
                  <a:spcPct val="150000"/>
                </a:lnSpc>
                <a:buClr>
                  <a:schemeClr val="accent1">
                    <a:lumMod val="50000"/>
                  </a:schemeClr>
                </a:buClr>
                <a:buFont typeface="Wingdings" panose="05000000000000000000" pitchFamily="2" charset="2"/>
                <a:buChar char="Ø"/>
              </a:pPr>
              <a:r>
                <a:rPr lang="en-IN" sz="2000" dirty="0">
                  <a:latin typeface="Verdana" panose="020B0604030504040204" pitchFamily="34" charset="0"/>
                  <a:ea typeface="Verdana" panose="020B0604030504040204" pitchFamily="34" charset="0"/>
                  <a:cs typeface="Verdana" panose="020B0604030504040204" pitchFamily="34" charset="0"/>
                </a:rPr>
                <a:t>Objective 3 </a:t>
              </a:r>
              <a:r>
                <a:rPr lang="en-IN" sz="2000" b="1" dirty="0">
                  <a:latin typeface="Verdana" panose="020B0604030504040204" pitchFamily="34" charset="0"/>
                  <a:ea typeface="Verdana" panose="020B0604030504040204" pitchFamily="34" charset="0"/>
                  <a:cs typeface="Verdana" panose="020B0604030504040204" pitchFamily="34" charset="0"/>
                </a:rPr>
                <a:t>(max 120 words)</a:t>
              </a:r>
            </a:p>
            <a:p>
              <a:pPr marL="0" indent="0">
                <a:lnSpc>
                  <a:spcPct val="150000"/>
                </a:lnSpc>
                <a:buNone/>
              </a:pPr>
              <a:endParaRPr lang="en-IN" sz="2000" dirty="0">
                <a:latin typeface="Verdana" panose="020B0604030504040204" pitchFamily="34" charset="0"/>
                <a:ea typeface="Verdana" panose="020B0604030504040204" pitchFamily="34" charset="0"/>
                <a:cs typeface="Verdana" panose="020B0604030504040204" pitchFamily="34" charset="0"/>
              </a:endParaRPr>
            </a:p>
            <a:p>
              <a:pPr marL="0" indent="0">
                <a:lnSpc>
                  <a:spcPct val="150000"/>
                </a:lnSpc>
                <a:buNone/>
              </a:pPr>
              <a:endParaRPr lang="en-IN" sz="2000" dirty="0">
                <a:latin typeface="Verdana" panose="020B0604030504040204" pitchFamily="34" charset="0"/>
                <a:ea typeface="Verdana" panose="020B0604030504040204" pitchFamily="34" charset="0"/>
                <a:cs typeface="Verdana" panose="020B0604030504040204" pitchFamily="34" charset="0"/>
              </a:endParaRPr>
            </a:p>
            <a:p>
              <a:pPr marL="0" indent="0">
                <a:lnSpc>
                  <a:spcPct val="150000"/>
                </a:lnSpc>
                <a:buNone/>
              </a:pPr>
              <a:endParaRPr lang="en-IN" sz="2000" dirty="0">
                <a:latin typeface="Verdana" panose="020B0604030504040204" pitchFamily="34" charset="0"/>
                <a:ea typeface="Verdana" panose="020B0604030504040204" pitchFamily="34" charset="0"/>
                <a:cs typeface="Verdana" panose="020B0604030504040204" pitchFamily="34" charset="0"/>
              </a:endParaRPr>
            </a:p>
            <a:p>
              <a:pPr marL="0" indent="0">
                <a:lnSpc>
                  <a:spcPct val="150000"/>
                </a:lnSpc>
                <a:buNone/>
              </a:pPr>
              <a:endParaRPr lang="en-IN" sz="2000" dirty="0">
                <a:latin typeface="Verdana" panose="020B0604030504040204" pitchFamily="34" charset="0"/>
                <a:ea typeface="Verdana" panose="020B0604030504040204" pitchFamily="34" charset="0"/>
                <a:cs typeface="Verdana" panose="020B0604030504040204" pitchFamily="34" charset="0"/>
              </a:endParaRPr>
            </a:p>
          </p:txBody>
        </p:sp>
      </p:grpSp>
      <p:grpSp>
        <p:nvGrpSpPr>
          <p:cNvPr id="33" name="Group 32">
            <a:extLst>
              <a:ext uri="{FF2B5EF4-FFF2-40B4-BE49-F238E27FC236}">
                <a16:creationId xmlns:a16="http://schemas.microsoft.com/office/drawing/2014/main" id="{0B1BEE56-9C24-424A-963B-54D4C3D90078}"/>
              </a:ext>
            </a:extLst>
          </p:cNvPr>
          <p:cNvGrpSpPr/>
          <p:nvPr/>
        </p:nvGrpSpPr>
        <p:grpSpPr>
          <a:xfrm>
            <a:off x="218766" y="12944308"/>
            <a:ext cx="32480862" cy="7113497"/>
            <a:chOff x="5987289" y="5925512"/>
            <a:chExt cx="11863200" cy="6691476"/>
          </a:xfrm>
        </p:grpSpPr>
        <p:sp>
          <p:nvSpPr>
            <p:cNvPr id="34" name="Text Placeholder 4">
              <a:extLst>
                <a:ext uri="{FF2B5EF4-FFF2-40B4-BE49-F238E27FC236}">
                  <a16:creationId xmlns:a16="http://schemas.microsoft.com/office/drawing/2014/main" id="{86F38439-A7CA-45C2-BB7E-A5EE441A4579}"/>
                </a:ext>
              </a:extLst>
            </p:cNvPr>
            <p:cNvSpPr txBox="1">
              <a:spLocks/>
            </p:cNvSpPr>
            <p:nvPr/>
          </p:nvSpPr>
          <p:spPr>
            <a:xfrm>
              <a:off x="5987290" y="5925512"/>
              <a:ext cx="11863199" cy="812042"/>
            </a:xfrm>
            <a:prstGeom prst="round2SameRect">
              <a:avLst/>
            </a:prstGeom>
          </p:spPr>
          <p:style>
            <a:lnRef idx="1">
              <a:schemeClr val="accent6"/>
            </a:lnRef>
            <a:fillRef idx="3">
              <a:schemeClr val="accent6"/>
            </a:fillRef>
            <a:effectRef idx="2">
              <a:schemeClr val="accent6"/>
            </a:effectRef>
            <a:fontRef idx="minor">
              <a:schemeClr val="lt1"/>
            </a:fontRef>
          </p:style>
          <p:txBody>
            <a:bodyPr vert="horz" lIns="365760" tIns="45720" rIns="91440" bIns="45720" rtlCol="0" anchor="ctr">
              <a:noAutofit/>
            </a:bodyPr>
            <a:lstStyle>
              <a:lvl1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1pPr>
              <a:lvl2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2pPr>
              <a:lvl3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3pPr>
              <a:lvl4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4pPr>
              <a:lvl5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5pPr>
              <a:lvl6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6pPr>
              <a:lvl7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7pPr>
              <a:lvl8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8pPr>
              <a:lvl9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9pPr>
            </a:lstStyle>
            <a:p>
              <a:pPr marL="0" marR="0" lvl="0" indent="0" algn="ctr" defTabSz="3291758" rtl="0" eaLnBrk="1" fontAlgn="auto" latinLnBrk="0" hangingPunct="1">
                <a:lnSpc>
                  <a:spcPct val="100000"/>
                </a:lnSpc>
                <a:spcBef>
                  <a:spcPts val="0"/>
                </a:spcBef>
                <a:spcAft>
                  <a:spcPts val="0"/>
                </a:spcAft>
                <a:buClr>
                  <a:srgbClr val="AD8F67"/>
                </a:buClr>
                <a:buSzTx/>
                <a:buFont typeface="Arial" panose="020B0604020202020204" pitchFamily="34" charset="0"/>
                <a:buNone/>
                <a:tabLst/>
                <a:defRPr/>
              </a:pPr>
              <a:r>
                <a:rPr kumimoji="0" lang="en-US" sz="4000" b="1" i="0" u="none" strike="noStrike" kern="1200" cap="all" spc="0" normalizeH="0" baseline="0" noProof="0" dirty="0">
                  <a:ln>
                    <a:noFill/>
                  </a:ln>
                  <a:solidFill>
                    <a:srgbClr val="EEF0F3"/>
                  </a:solidFill>
                  <a:effectLst/>
                  <a:uLnTx/>
                  <a:uFillTx/>
                  <a:latin typeface="Arial" panose="020B0604020202020204" pitchFamily="34" charset="0"/>
                  <a:ea typeface="Verdana" panose="020B0604030504040204" pitchFamily="34" charset="0"/>
                  <a:cs typeface="Arial" panose="020B0604020202020204" pitchFamily="34" charset="0"/>
                </a:rPr>
                <a:t>Materials &amp; Methods</a:t>
              </a:r>
              <a:endParaRPr kumimoji="0" lang="en-US" sz="3000" b="1" i="0" u="none" strike="noStrike" kern="1200" cap="all" spc="0" normalizeH="0" baseline="0" noProof="0" dirty="0">
                <a:ln>
                  <a:noFill/>
                </a:ln>
                <a:solidFill>
                  <a:srgbClr val="EEF0F3"/>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35" name="Content Placeholder 10">
              <a:extLst>
                <a:ext uri="{FF2B5EF4-FFF2-40B4-BE49-F238E27FC236}">
                  <a16:creationId xmlns:a16="http://schemas.microsoft.com/office/drawing/2014/main" id="{09712E88-2D69-44E4-8B65-1FB863771E5F}"/>
                </a:ext>
              </a:extLst>
            </p:cNvPr>
            <p:cNvSpPr txBox="1">
              <a:spLocks/>
            </p:cNvSpPr>
            <p:nvPr/>
          </p:nvSpPr>
          <p:spPr>
            <a:xfrm>
              <a:off x="5987289" y="6730395"/>
              <a:ext cx="11863200" cy="5886593"/>
            </a:xfrm>
            <a:prstGeom prst="rect">
              <a:avLst/>
            </a:prstGeom>
          </p:spPr>
          <p:style>
            <a:lnRef idx="2">
              <a:schemeClr val="accent6"/>
            </a:lnRef>
            <a:fillRef idx="1">
              <a:schemeClr val="lt1"/>
            </a:fillRef>
            <a:effectRef idx="0">
              <a:schemeClr val="accent6"/>
            </a:effectRef>
            <a:fontRef idx="minor">
              <a:schemeClr val="dk1"/>
            </a:fontRef>
          </p:style>
          <p:txBody>
            <a:bodyPr vert="horz" lIns="365760" tIns="182880" rIns="91440" bIns="45720" numCol="1" rtlCol="0">
              <a:normAutofit/>
            </a:bodyPr>
            <a:lstStyle>
              <a:lvl1pPr marL="342892" indent="-342892" algn="l" defTabSz="3291758" rtl="0" eaLnBrk="1" latinLnBrk="0" hangingPunct="1">
                <a:lnSpc>
                  <a:spcPct val="100000"/>
                </a:lnSpc>
                <a:spcBef>
                  <a:spcPts val="900"/>
                </a:spcBef>
                <a:buClr>
                  <a:schemeClr val="accent2"/>
                </a:buClr>
                <a:buFont typeface="Arial" panose="020B0604020202020204" pitchFamily="34" charset="0"/>
                <a:buChar char="•"/>
                <a:defRPr sz="2100" kern="1200" baseline="0">
                  <a:solidFill>
                    <a:schemeClr val="tx1"/>
                  </a:solidFill>
                  <a:latin typeface="+mn-lt"/>
                  <a:ea typeface="+mn-ea"/>
                  <a:cs typeface="+mn-cs"/>
                </a:defRPr>
              </a:lvl1pPr>
              <a:lvl2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2pPr>
              <a:lvl3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3pPr>
              <a:lvl4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6pPr>
              <a:lvl7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7pPr>
              <a:lvl8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8pPr>
              <a:lvl9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IN" sz="2000" dirty="0">
                  <a:latin typeface="Verdana" panose="020B0604030504040204" pitchFamily="34" charset="0"/>
                  <a:ea typeface="Verdana" panose="020B0604030504040204" pitchFamily="34" charset="0"/>
                  <a:cs typeface="Verdana" panose="020B0604030504040204" pitchFamily="34" charset="0"/>
                </a:rPr>
                <a:t>The materials and methods is to be pasted here in the same format. The materials and methods is to be pasted here in the same format. The materials and methods is to be pasted here in the same format. The materials and methods is to be pasted here in the same format.  </a:t>
              </a:r>
              <a:endParaRPr lang="en-IN" sz="2000" i="1" dirty="0">
                <a:latin typeface="Verdana" panose="020B0604030504040204" pitchFamily="34" charset="0"/>
                <a:ea typeface="Verdana" panose="020B0604030504040204" pitchFamily="34" charset="0"/>
                <a:cs typeface="Verdana" panose="020B0604030504040204" pitchFamily="34" charset="0"/>
              </a:endParaRPr>
            </a:p>
            <a:p>
              <a:pPr algn="just">
                <a:lnSpc>
                  <a:spcPct val="150000"/>
                </a:lnSpc>
                <a:buClr>
                  <a:schemeClr val="accent1">
                    <a:lumMod val="50000"/>
                  </a:schemeClr>
                </a:buClr>
              </a:pPr>
              <a:r>
                <a:rPr lang="en-IN" sz="2000" dirty="0">
                  <a:latin typeface="Verdana" panose="020B0604030504040204" pitchFamily="34" charset="0"/>
                  <a:ea typeface="Verdana" panose="020B0604030504040204" pitchFamily="34" charset="0"/>
                  <a:cs typeface="Verdana" panose="020B0604030504040204" pitchFamily="34" charset="0"/>
                </a:rPr>
                <a:t>The materials and methods is to be pasted here in the same format.  </a:t>
              </a:r>
              <a:endParaRPr lang="en-IN" sz="2000" i="1" dirty="0">
                <a:latin typeface="Verdana" panose="020B0604030504040204" pitchFamily="34" charset="0"/>
                <a:ea typeface="Verdana" panose="020B0604030504040204" pitchFamily="34" charset="0"/>
                <a:cs typeface="Verdana" panose="020B0604030504040204" pitchFamily="34" charset="0"/>
              </a:endParaRPr>
            </a:p>
            <a:p>
              <a:pPr algn="just">
                <a:lnSpc>
                  <a:spcPct val="150000"/>
                </a:lnSpc>
                <a:buClr>
                  <a:schemeClr val="accent1">
                    <a:lumMod val="50000"/>
                  </a:schemeClr>
                </a:buClr>
              </a:pPr>
              <a:r>
                <a:rPr lang="en-IN" sz="2000" dirty="0">
                  <a:latin typeface="Verdana" panose="020B0604030504040204" pitchFamily="34" charset="0"/>
                  <a:ea typeface="Verdana" panose="020B0604030504040204" pitchFamily="34" charset="0"/>
                  <a:cs typeface="Verdana" panose="020B0604030504040204" pitchFamily="34" charset="0"/>
                </a:rPr>
                <a:t>The materials and methods is to be pasted here in the same format.  </a:t>
              </a:r>
              <a:endParaRPr lang="en-IN" sz="2000" i="1" dirty="0">
                <a:latin typeface="Verdana" panose="020B0604030504040204" pitchFamily="34" charset="0"/>
                <a:ea typeface="Verdana" panose="020B0604030504040204" pitchFamily="34" charset="0"/>
                <a:cs typeface="Verdana" panose="020B0604030504040204" pitchFamily="34" charset="0"/>
              </a:endParaRPr>
            </a:p>
            <a:p>
              <a:pPr algn="just">
                <a:lnSpc>
                  <a:spcPct val="150000"/>
                </a:lnSpc>
                <a:buClr>
                  <a:schemeClr val="accent1">
                    <a:lumMod val="50000"/>
                  </a:schemeClr>
                </a:buClr>
              </a:pPr>
              <a:r>
                <a:rPr lang="en-IN" sz="2000" dirty="0">
                  <a:latin typeface="Verdana" panose="020B0604030504040204" pitchFamily="34" charset="0"/>
                  <a:ea typeface="Verdana" panose="020B0604030504040204" pitchFamily="34" charset="0"/>
                  <a:cs typeface="Verdana" panose="020B0604030504040204" pitchFamily="34" charset="0"/>
                </a:rPr>
                <a:t>The materials and methods is to be pasted here in the same format.</a:t>
              </a:r>
            </a:p>
            <a:p>
              <a:pPr algn="just">
                <a:lnSpc>
                  <a:spcPct val="150000"/>
                </a:lnSpc>
                <a:buClr>
                  <a:schemeClr val="accent1">
                    <a:lumMod val="50000"/>
                  </a:schemeClr>
                </a:buClr>
              </a:pPr>
              <a:r>
                <a:rPr lang="en-IN" sz="2000" b="1" dirty="0">
                  <a:latin typeface="Verdana" panose="020B0604030504040204" pitchFamily="34" charset="0"/>
                  <a:ea typeface="Verdana" panose="020B0604030504040204" pitchFamily="34" charset="0"/>
                  <a:cs typeface="Verdana" panose="020B0604030504040204" pitchFamily="34" charset="0"/>
                </a:rPr>
                <a:t>(Max 500 words, may include figures and tables)</a:t>
              </a:r>
            </a:p>
            <a:p>
              <a:pPr marL="0" indent="0" algn="just">
                <a:lnSpc>
                  <a:spcPct val="150000"/>
                </a:lnSpc>
                <a:buNone/>
              </a:pPr>
              <a:endParaRPr lang="en-IN" sz="2000" i="1" dirty="0">
                <a:latin typeface="Verdana" panose="020B0604030504040204" pitchFamily="34" charset="0"/>
                <a:ea typeface="Verdana" panose="020B0604030504040204" pitchFamily="34" charset="0"/>
                <a:cs typeface="Verdana" panose="020B0604030504040204" pitchFamily="34" charset="0"/>
              </a:endParaRPr>
            </a:p>
            <a:p>
              <a:pPr marL="0" indent="0" algn="just">
                <a:lnSpc>
                  <a:spcPct val="150000"/>
                </a:lnSpc>
                <a:buNone/>
              </a:pPr>
              <a:endParaRPr lang="en-IN" sz="2000" i="1" dirty="0">
                <a:latin typeface="Verdana" panose="020B0604030504040204" pitchFamily="34" charset="0"/>
                <a:ea typeface="Verdana" panose="020B0604030504040204" pitchFamily="34" charset="0"/>
                <a:cs typeface="Verdana" panose="020B0604030504040204" pitchFamily="34" charset="0"/>
              </a:endParaRPr>
            </a:p>
            <a:p>
              <a:pPr marL="0" indent="0" algn="just">
                <a:lnSpc>
                  <a:spcPct val="150000"/>
                </a:lnSpc>
                <a:buNone/>
              </a:pPr>
              <a:endParaRPr lang="en-IN" sz="2000" i="1" dirty="0">
                <a:latin typeface="Verdana" panose="020B0604030504040204" pitchFamily="34" charset="0"/>
                <a:ea typeface="Verdana" panose="020B0604030504040204" pitchFamily="34" charset="0"/>
                <a:cs typeface="Verdana" panose="020B0604030504040204" pitchFamily="34" charset="0"/>
              </a:endParaRPr>
            </a:p>
            <a:p>
              <a:pPr marL="0" indent="0" algn="just">
                <a:lnSpc>
                  <a:spcPct val="150000"/>
                </a:lnSpc>
                <a:buNone/>
              </a:pPr>
              <a:endParaRPr lang="en-IN" sz="2000" i="1" dirty="0">
                <a:latin typeface="Verdana" panose="020B0604030504040204" pitchFamily="34" charset="0"/>
                <a:ea typeface="Verdana" panose="020B0604030504040204" pitchFamily="34" charset="0"/>
                <a:cs typeface="Verdana" panose="020B0604030504040204" pitchFamily="34" charset="0"/>
              </a:endParaRPr>
            </a:p>
            <a:p>
              <a:pPr marL="0" indent="0" algn="just">
                <a:lnSpc>
                  <a:spcPct val="150000"/>
                </a:lnSpc>
                <a:buNone/>
              </a:pPr>
              <a:endParaRPr lang="en-IN" sz="2000" i="1" dirty="0">
                <a:latin typeface="Verdana" panose="020B0604030504040204" pitchFamily="34" charset="0"/>
                <a:ea typeface="Verdana" panose="020B0604030504040204" pitchFamily="34" charset="0"/>
                <a:cs typeface="Verdana" panose="020B0604030504040204" pitchFamily="34" charset="0"/>
              </a:endParaRPr>
            </a:p>
            <a:p>
              <a:pPr marL="0" indent="0" algn="just">
                <a:lnSpc>
                  <a:spcPct val="150000"/>
                </a:lnSpc>
                <a:buNone/>
              </a:pPr>
              <a:endParaRPr lang="en-IN" sz="2000" i="1" dirty="0">
                <a:latin typeface="Verdana" panose="020B0604030504040204" pitchFamily="34" charset="0"/>
                <a:ea typeface="Verdana" panose="020B0604030504040204" pitchFamily="34" charset="0"/>
                <a:cs typeface="Verdana" panose="020B0604030504040204" pitchFamily="34" charset="0"/>
              </a:endParaRPr>
            </a:p>
            <a:p>
              <a:pPr>
                <a:lnSpc>
                  <a:spcPct val="150000"/>
                </a:lnSpc>
              </a:pPr>
              <a:endParaRPr lang="en-AU" sz="2000" dirty="0">
                <a:latin typeface="Verdana" panose="020B0604030504040204" pitchFamily="34" charset="0"/>
                <a:ea typeface="Verdana" panose="020B0604030504040204" pitchFamily="34" charset="0"/>
                <a:cs typeface="Verdana" panose="020B0604030504040204" pitchFamily="34" charset="0"/>
              </a:endParaRPr>
            </a:p>
            <a:p>
              <a:pPr marL="0" indent="0">
                <a:lnSpc>
                  <a:spcPct val="150000"/>
                </a:lnSpc>
                <a:buFont typeface="Arial" panose="020B0604020202020204" pitchFamily="34" charset="0"/>
                <a:buNone/>
              </a:pPr>
              <a:endParaRPr lang="en-IN" sz="2000" dirty="0">
                <a:latin typeface="Verdana" panose="020B0604030504040204" pitchFamily="34" charset="0"/>
                <a:ea typeface="Verdana" panose="020B0604030504040204" pitchFamily="34" charset="0"/>
                <a:cs typeface="Verdana" panose="020B0604030504040204" pitchFamily="34" charset="0"/>
              </a:endParaRPr>
            </a:p>
          </p:txBody>
        </p:sp>
      </p:grpSp>
      <p:sp>
        <p:nvSpPr>
          <p:cNvPr id="36" name="Content Placeholder 30">
            <a:extLst>
              <a:ext uri="{FF2B5EF4-FFF2-40B4-BE49-F238E27FC236}">
                <a16:creationId xmlns:a16="http://schemas.microsoft.com/office/drawing/2014/main" id="{21542E4B-72D8-4AE2-A7A8-EFD41982E007}"/>
              </a:ext>
            </a:extLst>
          </p:cNvPr>
          <p:cNvSpPr txBox="1">
            <a:spLocks/>
          </p:cNvSpPr>
          <p:nvPr/>
        </p:nvSpPr>
        <p:spPr>
          <a:xfrm>
            <a:off x="21997288" y="19368860"/>
            <a:ext cx="10502012" cy="1355290"/>
          </a:xfrm>
          <a:prstGeom prst="rect">
            <a:avLst/>
          </a:prstGeom>
        </p:spPr>
        <p:txBody>
          <a:bodyPr vert="horz" lIns="365760" tIns="182880" rIns="91440" bIns="45720" rtlCol="0">
            <a:normAutofit/>
          </a:bodyPr>
          <a:lstStyle>
            <a:lvl1pPr marL="342892" indent="-342892" algn="l" defTabSz="3291758" rtl="0" eaLnBrk="1" latinLnBrk="0" hangingPunct="1">
              <a:lnSpc>
                <a:spcPct val="100000"/>
              </a:lnSpc>
              <a:spcBef>
                <a:spcPts val="900"/>
              </a:spcBef>
              <a:buClr>
                <a:schemeClr val="accent2"/>
              </a:buClr>
              <a:buFont typeface="Arial" panose="020B0604020202020204" pitchFamily="34" charset="0"/>
              <a:buChar char="•"/>
              <a:defRPr sz="2100" kern="1200" baseline="0">
                <a:solidFill>
                  <a:schemeClr val="tx1"/>
                </a:solidFill>
                <a:latin typeface="+mn-lt"/>
                <a:ea typeface="+mn-ea"/>
                <a:cs typeface="+mn-cs"/>
              </a:defRPr>
            </a:lvl1pPr>
            <a:lvl2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2pPr>
            <a:lvl3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3pPr>
            <a:lvl4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6pPr>
            <a:lvl7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7pPr>
            <a:lvl8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8pPr>
            <a:lvl9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950" dirty="0">
                <a:latin typeface="Verdana" panose="020B0604030504040204" pitchFamily="34" charset="0"/>
                <a:ea typeface="Verdana" panose="020B0604030504040204" pitchFamily="34" charset="0"/>
                <a:cs typeface="Verdana" panose="020B0604030504040204" pitchFamily="34" charset="0"/>
              </a:rPr>
              <a:t>Figure 1: </a:t>
            </a:r>
            <a:r>
              <a:rPr lang="en-US" sz="2000" dirty="0">
                <a:latin typeface="Verdana" panose="020B0604030504040204" pitchFamily="34" charset="0"/>
                <a:ea typeface="Verdana" panose="020B0604030504040204" pitchFamily="34" charset="0"/>
                <a:cs typeface="Verdana" panose="020B0604030504040204" pitchFamily="34" charset="0"/>
              </a:rPr>
              <a:t>Figure</a:t>
            </a:r>
            <a:r>
              <a:rPr lang="en-US" sz="1950" dirty="0">
                <a:latin typeface="Verdana" panose="020B0604030504040204" pitchFamily="34" charset="0"/>
                <a:ea typeface="Verdana" panose="020B0604030504040204" pitchFamily="34" charset="0"/>
                <a:cs typeface="Verdana" panose="020B0604030504040204" pitchFamily="34" charset="0"/>
              </a:rPr>
              <a:t> Caption</a:t>
            </a:r>
            <a:endParaRPr lang="en-IN" sz="1950" dirty="0">
              <a:latin typeface="Verdana" panose="020B0604030504040204" pitchFamily="34" charset="0"/>
              <a:ea typeface="Verdana" panose="020B0604030504040204" pitchFamily="34" charset="0"/>
              <a:cs typeface="Verdana" panose="020B0604030504040204" pitchFamily="34" charset="0"/>
            </a:endParaRPr>
          </a:p>
        </p:txBody>
      </p:sp>
      <p:sp>
        <p:nvSpPr>
          <p:cNvPr id="37" name="Rectangle 36">
            <a:extLst>
              <a:ext uri="{FF2B5EF4-FFF2-40B4-BE49-F238E27FC236}">
                <a16:creationId xmlns:a16="http://schemas.microsoft.com/office/drawing/2014/main" id="{666F0DC2-CEDC-430A-8914-FAA7E7905509}"/>
              </a:ext>
            </a:extLst>
          </p:cNvPr>
          <p:cNvSpPr/>
          <p:nvPr/>
        </p:nvSpPr>
        <p:spPr>
          <a:xfrm>
            <a:off x="21997288" y="14806864"/>
            <a:ext cx="10502012" cy="4550050"/>
          </a:xfrm>
          <a:prstGeom prst="rect">
            <a:avLst/>
          </a:prstGeom>
          <a:noFill/>
          <a:ln w="38100" cap="flat" cmpd="sng" algn="ctr">
            <a:solidFill>
              <a:srgbClr val="292934"/>
            </a:solidFill>
            <a:prstDash val="solid"/>
            <a:miter lim="800000"/>
          </a:ln>
          <a:effectLst/>
        </p:spPr>
        <p:txBody>
          <a:bodyPr rtlCol="0" anchor="ctr"/>
          <a:lstStyle/>
          <a:p>
            <a:pPr marL="0" marR="0" lvl="0" indent="0" algn="ctr" defTabSz="3686861" eaLnBrk="1" fontAlgn="auto" latinLnBrk="0" hangingPunct="1">
              <a:lnSpc>
                <a:spcPct val="100000"/>
              </a:lnSpc>
              <a:spcBef>
                <a:spcPts val="0"/>
              </a:spcBef>
              <a:spcAft>
                <a:spcPts val="0"/>
              </a:spcAft>
              <a:buClrTx/>
              <a:buSzTx/>
              <a:buFontTx/>
              <a:buNone/>
              <a:tabLst/>
              <a:defRPr/>
            </a:pPr>
            <a:endParaRPr kumimoji="0" lang="en-IN" sz="4500" b="0" i="0" u="none" strike="noStrike" kern="0" cap="none" spc="0" normalizeH="0" baseline="0" noProof="0" dirty="0" err="1">
              <a:ln>
                <a:noFill/>
              </a:ln>
              <a:solidFill>
                <a:srgbClr val="292934"/>
              </a:solidFill>
              <a:effectLst/>
              <a:uLnTx/>
              <a:uFillTx/>
              <a:latin typeface="Calibri" panose="020F0502020204030204"/>
              <a:ea typeface="+mn-ea"/>
              <a:cs typeface="+mn-cs"/>
            </a:endParaRPr>
          </a:p>
        </p:txBody>
      </p:sp>
      <p:grpSp>
        <p:nvGrpSpPr>
          <p:cNvPr id="39" name="Group 38">
            <a:extLst>
              <a:ext uri="{FF2B5EF4-FFF2-40B4-BE49-F238E27FC236}">
                <a16:creationId xmlns:a16="http://schemas.microsoft.com/office/drawing/2014/main" id="{B2699577-6753-4B04-914E-2C16540C0238}"/>
              </a:ext>
            </a:extLst>
          </p:cNvPr>
          <p:cNvGrpSpPr/>
          <p:nvPr/>
        </p:nvGrpSpPr>
        <p:grpSpPr>
          <a:xfrm>
            <a:off x="266699" y="20146436"/>
            <a:ext cx="32496838" cy="17258791"/>
            <a:chOff x="5981454" y="5925512"/>
            <a:chExt cx="11869035" cy="12325293"/>
          </a:xfrm>
        </p:grpSpPr>
        <p:sp>
          <p:nvSpPr>
            <p:cNvPr id="40" name="Text Placeholder 4">
              <a:extLst>
                <a:ext uri="{FF2B5EF4-FFF2-40B4-BE49-F238E27FC236}">
                  <a16:creationId xmlns:a16="http://schemas.microsoft.com/office/drawing/2014/main" id="{30CFD2EC-11E0-4D04-A95A-05324F70C968}"/>
                </a:ext>
              </a:extLst>
            </p:cNvPr>
            <p:cNvSpPr txBox="1">
              <a:spLocks/>
            </p:cNvSpPr>
            <p:nvPr/>
          </p:nvSpPr>
          <p:spPr>
            <a:xfrm>
              <a:off x="5987290" y="5925512"/>
              <a:ext cx="11863199" cy="616490"/>
            </a:xfrm>
            <a:prstGeom prst="round2SameRect">
              <a:avLst/>
            </a:prstGeom>
          </p:spPr>
          <p:style>
            <a:lnRef idx="1">
              <a:schemeClr val="accent6"/>
            </a:lnRef>
            <a:fillRef idx="3">
              <a:schemeClr val="accent6"/>
            </a:fillRef>
            <a:effectRef idx="2">
              <a:schemeClr val="accent6"/>
            </a:effectRef>
            <a:fontRef idx="minor">
              <a:schemeClr val="lt1"/>
            </a:fontRef>
          </p:style>
          <p:txBody>
            <a:bodyPr vert="horz" lIns="365760" tIns="45720" rIns="91440" bIns="45720" rtlCol="0" anchor="ctr">
              <a:noAutofit/>
            </a:bodyPr>
            <a:lstStyle>
              <a:lvl1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1pPr>
              <a:lvl2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2pPr>
              <a:lvl3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3pPr>
              <a:lvl4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4pPr>
              <a:lvl5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5pPr>
              <a:lvl6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6pPr>
              <a:lvl7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7pPr>
              <a:lvl8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8pPr>
              <a:lvl9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9pPr>
            </a:lstStyle>
            <a:p>
              <a:pPr marL="0" marR="0" lvl="0" indent="0" algn="ctr" defTabSz="3291758" rtl="0" eaLnBrk="1" fontAlgn="auto" latinLnBrk="0" hangingPunct="1">
                <a:lnSpc>
                  <a:spcPct val="100000"/>
                </a:lnSpc>
                <a:spcBef>
                  <a:spcPts val="0"/>
                </a:spcBef>
                <a:spcAft>
                  <a:spcPts val="0"/>
                </a:spcAft>
                <a:buClr>
                  <a:srgbClr val="AD8F67"/>
                </a:buClr>
                <a:buSzTx/>
                <a:buFont typeface="Arial" panose="020B0604020202020204" pitchFamily="34" charset="0"/>
                <a:buNone/>
                <a:tabLst/>
                <a:defRPr/>
              </a:pPr>
              <a:r>
                <a:rPr kumimoji="0" lang="en-US" sz="4000" b="1" i="0" u="none" strike="noStrike" kern="1200" cap="all" spc="0" normalizeH="0" baseline="0" noProof="0" dirty="0">
                  <a:ln>
                    <a:noFill/>
                  </a:ln>
                  <a:solidFill>
                    <a:srgbClr val="EEF0F3"/>
                  </a:solidFill>
                  <a:effectLst/>
                  <a:uLnTx/>
                  <a:uFillTx/>
                  <a:latin typeface="Arial" panose="020B0604020202020204" pitchFamily="34" charset="0"/>
                  <a:ea typeface="Verdana" panose="020B0604030504040204" pitchFamily="34" charset="0"/>
                  <a:cs typeface="Arial" panose="020B0604020202020204" pitchFamily="34" charset="0"/>
                </a:rPr>
                <a:t>Results &amp; Discussions</a:t>
              </a:r>
              <a:endParaRPr kumimoji="0" lang="en-US" sz="3000" b="1" i="0" u="none" strike="noStrike" kern="1200" cap="all" spc="0" normalizeH="0" baseline="0" noProof="0" dirty="0">
                <a:ln>
                  <a:noFill/>
                </a:ln>
                <a:solidFill>
                  <a:srgbClr val="EEF0F3"/>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41" name="Content Placeholder 10">
              <a:extLst>
                <a:ext uri="{FF2B5EF4-FFF2-40B4-BE49-F238E27FC236}">
                  <a16:creationId xmlns:a16="http://schemas.microsoft.com/office/drawing/2014/main" id="{A3D4759D-2BD8-4763-B24A-BE2C65E4AF47}"/>
                </a:ext>
              </a:extLst>
            </p:cNvPr>
            <p:cNvSpPr txBox="1">
              <a:spLocks/>
            </p:cNvSpPr>
            <p:nvPr/>
          </p:nvSpPr>
          <p:spPr>
            <a:xfrm>
              <a:off x="5981454" y="6542002"/>
              <a:ext cx="11863200" cy="11708803"/>
            </a:xfrm>
            <a:prstGeom prst="rect">
              <a:avLst/>
            </a:prstGeom>
          </p:spPr>
          <p:style>
            <a:lnRef idx="2">
              <a:schemeClr val="accent6"/>
            </a:lnRef>
            <a:fillRef idx="1">
              <a:schemeClr val="lt1"/>
            </a:fillRef>
            <a:effectRef idx="0">
              <a:schemeClr val="accent6"/>
            </a:effectRef>
            <a:fontRef idx="minor">
              <a:schemeClr val="dk1"/>
            </a:fontRef>
          </p:style>
          <p:txBody>
            <a:bodyPr vert="horz" lIns="365760" tIns="182880" rIns="91440" bIns="45720" numCol="1" rtlCol="0">
              <a:normAutofit/>
            </a:bodyPr>
            <a:lstStyle>
              <a:lvl1pPr marL="342892" indent="-342892" algn="l" defTabSz="3291758" rtl="0" eaLnBrk="1" latinLnBrk="0" hangingPunct="1">
                <a:lnSpc>
                  <a:spcPct val="100000"/>
                </a:lnSpc>
                <a:spcBef>
                  <a:spcPts val="900"/>
                </a:spcBef>
                <a:buClr>
                  <a:schemeClr val="accent2"/>
                </a:buClr>
                <a:buFont typeface="Arial" panose="020B0604020202020204" pitchFamily="34" charset="0"/>
                <a:buChar char="•"/>
                <a:defRPr sz="2100" kern="1200" baseline="0">
                  <a:solidFill>
                    <a:schemeClr val="tx1"/>
                  </a:solidFill>
                  <a:latin typeface="+mn-lt"/>
                  <a:ea typeface="+mn-ea"/>
                  <a:cs typeface="+mn-cs"/>
                </a:defRPr>
              </a:lvl1pPr>
              <a:lvl2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2pPr>
              <a:lvl3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3pPr>
              <a:lvl4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6pPr>
              <a:lvl7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7pPr>
              <a:lvl8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8pPr>
              <a:lvl9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IN" sz="2000" dirty="0">
                  <a:latin typeface="Verdana" panose="020B0604030504040204" pitchFamily="34" charset="0"/>
                  <a:ea typeface="Verdana" panose="020B0604030504040204" pitchFamily="34" charset="0"/>
                  <a:cs typeface="Verdana" panose="020B0604030504040204" pitchFamily="34" charset="0"/>
                </a:rPr>
                <a:t>The results and discussions is to be pasted here in the same format. The results and discussions is to be pasted here in the same format. The results and discussions is to be pasted here in the same format. The results and discussions is to be pasted here in the same format. The results and discussions is to be pasted here in the same format. The results and discussions is to be pasted here in the same format. </a:t>
              </a:r>
            </a:p>
            <a:p>
              <a:pPr algn="just">
                <a:lnSpc>
                  <a:spcPct val="150000"/>
                </a:lnSpc>
                <a:buClr>
                  <a:schemeClr val="accent1">
                    <a:lumMod val="50000"/>
                  </a:schemeClr>
                </a:buClr>
              </a:pPr>
              <a:r>
                <a:rPr lang="en-IN" sz="2000" dirty="0">
                  <a:latin typeface="Verdana" panose="020B0604030504040204" pitchFamily="34" charset="0"/>
                  <a:ea typeface="Verdana" panose="020B0604030504040204" pitchFamily="34" charset="0"/>
                  <a:cs typeface="Verdana" panose="020B0604030504040204" pitchFamily="34" charset="0"/>
                </a:rPr>
                <a:t>The results and discussions is to be pasted here in the same format. </a:t>
              </a:r>
            </a:p>
            <a:p>
              <a:pPr algn="just">
                <a:lnSpc>
                  <a:spcPct val="150000"/>
                </a:lnSpc>
                <a:buClr>
                  <a:schemeClr val="accent1">
                    <a:lumMod val="50000"/>
                  </a:schemeClr>
                </a:buClr>
              </a:pPr>
              <a:r>
                <a:rPr lang="en-IN" sz="2000" dirty="0">
                  <a:latin typeface="Verdana" panose="020B0604030504040204" pitchFamily="34" charset="0"/>
                  <a:ea typeface="Verdana" panose="020B0604030504040204" pitchFamily="34" charset="0"/>
                  <a:cs typeface="Verdana" panose="020B0604030504040204" pitchFamily="34" charset="0"/>
                </a:rPr>
                <a:t>The results and discussions is to be pasted here in the same format.</a:t>
              </a:r>
            </a:p>
            <a:p>
              <a:pPr algn="just">
                <a:lnSpc>
                  <a:spcPct val="150000"/>
                </a:lnSpc>
                <a:buClr>
                  <a:schemeClr val="accent1">
                    <a:lumMod val="50000"/>
                  </a:schemeClr>
                </a:buClr>
              </a:pPr>
              <a:r>
                <a:rPr lang="en-IN" sz="2000" dirty="0">
                  <a:latin typeface="Verdana" panose="020B0604030504040204" pitchFamily="34" charset="0"/>
                  <a:ea typeface="Verdana" panose="020B0604030504040204" pitchFamily="34" charset="0"/>
                  <a:cs typeface="Verdana" panose="020B0604030504040204" pitchFamily="34" charset="0"/>
                </a:rPr>
                <a:t>The results and discussions is to be pasted here in the same format.</a:t>
              </a:r>
            </a:p>
            <a:p>
              <a:pPr algn="just">
                <a:lnSpc>
                  <a:spcPct val="150000"/>
                </a:lnSpc>
                <a:buClr>
                  <a:schemeClr val="accent1">
                    <a:lumMod val="50000"/>
                  </a:schemeClr>
                </a:buClr>
              </a:pPr>
              <a:r>
                <a:rPr lang="en-IN" sz="2000" dirty="0">
                  <a:latin typeface="Verdana" panose="020B0604030504040204" pitchFamily="34" charset="0"/>
                  <a:ea typeface="Verdana" panose="020B0604030504040204" pitchFamily="34" charset="0"/>
                  <a:cs typeface="Verdana" panose="020B0604030504040204" pitchFamily="34" charset="0"/>
                </a:rPr>
                <a:t>The results and discussions is to be pasted here in the same format.</a:t>
              </a:r>
            </a:p>
            <a:p>
              <a:pPr algn="just">
                <a:lnSpc>
                  <a:spcPct val="150000"/>
                </a:lnSpc>
                <a:buClr>
                  <a:schemeClr val="accent1">
                    <a:lumMod val="50000"/>
                  </a:schemeClr>
                </a:buClr>
              </a:pPr>
              <a:r>
                <a:rPr lang="en-IN" sz="2000" dirty="0">
                  <a:latin typeface="Verdana" panose="020B0604030504040204" pitchFamily="34" charset="0"/>
                  <a:ea typeface="Verdana" panose="020B0604030504040204" pitchFamily="34" charset="0"/>
                  <a:cs typeface="Verdana" panose="020B0604030504040204" pitchFamily="34" charset="0"/>
                </a:rPr>
                <a:t>The results and discussions is to be pasted here in the same format.</a:t>
              </a:r>
            </a:p>
            <a:p>
              <a:pPr algn="just">
                <a:lnSpc>
                  <a:spcPct val="150000"/>
                </a:lnSpc>
                <a:buClr>
                  <a:schemeClr val="accent1">
                    <a:lumMod val="50000"/>
                  </a:schemeClr>
                </a:buClr>
              </a:pPr>
              <a:r>
                <a:rPr lang="en-IN" sz="2000" b="1" dirty="0">
                  <a:latin typeface="Verdana" panose="020B0604030504040204" pitchFamily="34" charset="0"/>
                  <a:ea typeface="Verdana" panose="020B0604030504040204" pitchFamily="34" charset="0"/>
                  <a:cs typeface="Verdana" panose="020B0604030504040204" pitchFamily="34" charset="0"/>
                </a:rPr>
                <a:t>(Max 1000 words, may include figures and tables)</a:t>
              </a:r>
            </a:p>
            <a:p>
              <a:pPr marL="0" indent="0" algn="just">
                <a:lnSpc>
                  <a:spcPct val="150000"/>
                </a:lnSpc>
                <a:buNone/>
              </a:pPr>
              <a:endParaRPr lang="en-IN" sz="2000" i="1" dirty="0">
                <a:latin typeface="Verdana" panose="020B0604030504040204" pitchFamily="34" charset="0"/>
                <a:ea typeface="Verdana" panose="020B0604030504040204" pitchFamily="34" charset="0"/>
                <a:cs typeface="Verdana" panose="020B0604030504040204" pitchFamily="34" charset="0"/>
              </a:endParaRPr>
            </a:p>
            <a:p>
              <a:pPr marL="0" indent="0" algn="just">
                <a:lnSpc>
                  <a:spcPct val="150000"/>
                </a:lnSpc>
                <a:buNone/>
              </a:pPr>
              <a:endParaRPr lang="en-IN" sz="2000" i="1" dirty="0">
                <a:latin typeface="Verdana" panose="020B0604030504040204" pitchFamily="34" charset="0"/>
                <a:ea typeface="Verdana" panose="020B0604030504040204" pitchFamily="34" charset="0"/>
                <a:cs typeface="Verdana" panose="020B0604030504040204" pitchFamily="34" charset="0"/>
              </a:endParaRPr>
            </a:p>
            <a:p>
              <a:pPr marL="0" indent="0" algn="just">
                <a:lnSpc>
                  <a:spcPct val="150000"/>
                </a:lnSpc>
                <a:buNone/>
              </a:pPr>
              <a:endParaRPr lang="en-IN" sz="2000" i="1" dirty="0">
                <a:latin typeface="Verdana" panose="020B0604030504040204" pitchFamily="34" charset="0"/>
                <a:ea typeface="Verdana" panose="020B0604030504040204" pitchFamily="34" charset="0"/>
                <a:cs typeface="Verdana" panose="020B0604030504040204" pitchFamily="34" charset="0"/>
              </a:endParaRPr>
            </a:p>
            <a:p>
              <a:pPr marL="0" indent="0" algn="just">
                <a:lnSpc>
                  <a:spcPct val="150000"/>
                </a:lnSpc>
                <a:buNone/>
              </a:pPr>
              <a:endParaRPr lang="en-IN" sz="2000" i="1" dirty="0">
                <a:latin typeface="Verdana" panose="020B0604030504040204" pitchFamily="34" charset="0"/>
                <a:ea typeface="Verdana" panose="020B0604030504040204" pitchFamily="34" charset="0"/>
                <a:cs typeface="Verdana" panose="020B0604030504040204" pitchFamily="34" charset="0"/>
              </a:endParaRPr>
            </a:p>
            <a:p>
              <a:pPr marL="0" indent="0" algn="just">
                <a:lnSpc>
                  <a:spcPct val="150000"/>
                </a:lnSpc>
                <a:buNone/>
              </a:pPr>
              <a:endParaRPr lang="en-IN" sz="2000" i="1" dirty="0">
                <a:latin typeface="Verdana" panose="020B0604030504040204" pitchFamily="34" charset="0"/>
                <a:ea typeface="Verdana" panose="020B0604030504040204" pitchFamily="34" charset="0"/>
                <a:cs typeface="Verdana" panose="020B0604030504040204" pitchFamily="34" charset="0"/>
              </a:endParaRPr>
            </a:p>
            <a:p>
              <a:pPr marL="0" indent="0" algn="just">
                <a:lnSpc>
                  <a:spcPct val="150000"/>
                </a:lnSpc>
                <a:buNone/>
              </a:pPr>
              <a:endParaRPr lang="en-IN" sz="2000" i="1" dirty="0">
                <a:latin typeface="Verdana" panose="020B0604030504040204" pitchFamily="34" charset="0"/>
                <a:ea typeface="Verdana" panose="020B0604030504040204" pitchFamily="34" charset="0"/>
                <a:cs typeface="Verdana" panose="020B0604030504040204" pitchFamily="34" charset="0"/>
              </a:endParaRPr>
            </a:p>
            <a:p>
              <a:pPr>
                <a:lnSpc>
                  <a:spcPct val="150000"/>
                </a:lnSpc>
              </a:pPr>
              <a:endParaRPr lang="en-AU" sz="2000" dirty="0">
                <a:latin typeface="Verdana" panose="020B0604030504040204" pitchFamily="34" charset="0"/>
                <a:ea typeface="Verdana" panose="020B0604030504040204" pitchFamily="34" charset="0"/>
                <a:cs typeface="Verdana" panose="020B0604030504040204" pitchFamily="34" charset="0"/>
              </a:endParaRPr>
            </a:p>
            <a:p>
              <a:pPr marL="0" indent="0">
                <a:lnSpc>
                  <a:spcPct val="150000"/>
                </a:lnSpc>
                <a:buFont typeface="Arial" panose="020B0604020202020204" pitchFamily="34" charset="0"/>
                <a:buNone/>
              </a:pPr>
              <a:endParaRPr lang="en-IN" sz="2000" dirty="0">
                <a:latin typeface="Verdana" panose="020B0604030504040204" pitchFamily="34" charset="0"/>
                <a:ea typeface="Verdana" panose="020B0604030504040204" pitchFamily="34" charset="0"/>
                <a:cs typeface="Verdana" panose="020B0604030504040204" pitchFamily="34" charset="0"/>
              </a:endParaRPr>
            </a:p>
          </p:txBody>
        </p:sp>
      </p:grpSp>
      <p:grpSp>
        <p:nvGrpSpPr>
          <p:cNvPr id="42" name="Group 41">
            <a:extLst>
              <a:ext uri="{FF2B5EF4-FFF2-40B4-BE49-F238E27FC236}">
                <a16:creationId xmlns:a16="http://schemas.microsoft.com/office/drawing/2014/main" id="{AE67F135-21EA-43FB-9872-7D278FFEC982}"/>
              </a:ext>
            </a:extLst>
          </p:cNvPr>
          <p:cNvGrpSpPr/>
          <p:nvPr/>
        </p:nvGrpSpPr>
        <p:grpSpPr>
          <a:xfrm>
            <a:off x="223672" y="37497008"/>
            <a:ext cx="12953999" cy="6270288"/>
            <a:chOff x="5987289" y="5576619"/>
            <a:chExt cx="11863200" cy="5003464"/>
          </a:xfrm>
        </p:grpSpPr>
        <p:sp>
          <p:nvSpPr>
            <p:cNvPr id="43" name="Text Placeholder 4">
              <a:extLst>
                <a:ext uri="{FF2B5EF4-FFF2-40B4-BE49-F238E27FC236}">
                  <a16:creationId xmlns:a16="http://schemas.microsoft.com/office/drawing/2014/main" id="{302C5B34-3CF7-43EB-A9DF-2AF67F5ADB34}"/>
                </a:ext>
              </a:extLst>
            </p:cNvPr>
            <p:cNvSpPr txBox="1">
              <a:spLocks/>
            </p:cNvSpPr>
            <p:nvPr/>
          </p:nvSpPr>
          <p:spPr>
            <a:xfrm>
              <a:off x="5987290" y="5576619"/>
              <a:ext cx="11863199" cy="693985"/>
            </a:xfrm>
            <a:prstGeom prst="round2SameRect">
              <a:avLst/>
            </a:prstGeom>
          </p:spPr>
          <p:style>
            <a:lnRef idx="1">
              <a:schemeClr val="accent6"/>
            </a:lnRef>
            <a:fillRef idx="3">
              <a:schemeClr val="accent6"/>
            </a:fillRef>
            <a:effectRef idx="2">
              <a:schemeClr val="accent6"/>
            </a:effectRef>
            <a:fontRef idx="minor">
              <a:schemeClr val="lt1"/>
            </a:fontRef>
          </p:style>
          <p:txBody>
            <a:bodyPr vert="horz" lIns="365760" tIns="45720" rIns="91440" bIns="45720" rtlCol="0" anchor="ctr">
              <a:noAutofit/>
            </a:bodyPr>
            <a:lstStyle>
              <a:lvl1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1pPr>
              <a:lvl2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2pPr>
              <a:lvl3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3pPr>
              <a:lvl4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4pPr>
              <a:lvl5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5pPr>
              <a:lvl6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6pPr>
              <a:lvl7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7pPr>
              <a:lvl8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8pPr>
              <a:lvl9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9pPr>
            </a:lstStyle>
            <a:p>
              <a:pPr marL="0" marR="0" lvl="0" indent="0" algn="ctr" defTabSz="3291758" rtl="0" eaLnBrk="1" fontAlgn="auto" latinLnBrk="0" hangingPunct="1">
                <a:lnSpc>
                  <a:spcPct val="100000"/>
                </a:lnSpc>
                <a:spcBef>
                  <a:spcPts val="0"/>
                </a:spcBef>
                <a:spcAft>
                  <a:spcPts val="0"/>
                </a:spcAft>
                <a:buClr>
                  <a:srgbClr val="AD8F67"/>
                </a:buClr>
                <a:buSzTx/>
                <a:buFont typeface="Arial" panose="020B0604020202020204" pitchFamily="34" charset="0"/>
                <a:buNone/>
                <a:tabLst/>
                <a:defRPr/>
              </a:pPr>
              <a:r>
                <a:rPr kumimoji="0" lang="en-US" sz="4000" b="1" i="0" u="none" strike="noStrike" kern="1200" cap="all" spc="0" normalizeH="0" baseline="0" noProof="0" dirty="0">
                  <a:ln>
                    <a:noFill/>
                  </a:ln>
                  <a:solidFill>
                    <a:srgbClr val="EEF0F3"/>
                  </a:solidFill>
                  <a:effectLst/>
                  <a:uLnTx/>
                  <a:uFillTx/>
                  <a:latin typeface="Arial" panose="020B0604020202020204" pitchFamily="34" charset="0"/>
                  <a:ea typeface="Verdana" panose="020B0604030504040204" pitchFamily="34" charset="0"/>
                  <a:cs typeface="Arial" panose="020B0604020202020204" pitchFamily="34" charset="0"/>
                </a:rPr>
                <a:t>Conclusions</a:t>
              </a:r>
              <a:endParaRPr kumimoji="0" lang="en-US" sz="3000" b="1" i="0" u="none" strike="noStrike" kern="1200" cap="all" spc="0" normalizeH="0" baseline="0" noProof="0" dirty="0">
                <a:ln>
                  <a:noFill/>
                </a:ln>
                <a:solidFill>
                  <a:srgbClr val="EEF0F3"/>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44" name="Content Placeholder 10">
              <a:extLst>
                <a:ext uri="{FF2B5EF4-FFF2-40B4-BE49-F238E27FC236}">
                  <a16:creationId xmlns:a16="http://schemas.microsoft.com/office/drawing/2014/main" id="{D25BD251-1380-4B86-9220-A05217986E60}"/>
                </a:ext>
              </a:extLst>
            </p:cNvPr>
            <p:cNvSpPr txBox="1">
              <a:spLocks/>
            </p:cNvSpPr>
            <p:nvPr/>
          </p:nvSpPr>
          <p:spPr>
            <a:xfrm>
              <a:off x="5987289" y="6262952"/>
              <a:ext cx="11863200" cy="4317131"/>
            </a:xfrm>
            <a:prstGeom prst="rect">
              <a:avLst/>
            </a:prstGeom>
          </p:spPr>
          <p:style>
            <a:lnRef idx="2">
              <a:schemeClr val="accent6"/>
            </a:lnRef>
            <a:fillRef idx="1">
              <a:schemeClr val="lt1"/>
            </a:fillRef>
            <a:effectRef idx="0">
              <a:schemeClr val="accent6"/>
            </a:effectRef>
            <a:fontRef idx="minor">
              <a:schemeClr val="dk1"/>
            </a:fontRef>
          </p:style>
          <p:txBody>
            <a:bodyPr vert="horz" lIns="365760" tIns="182880" rIns="91440" bIns="45720" rtlCol="0">
              <a:noAutofit/>
            </a:bodyPr>
            <a:lstStyle>
              <a:lvl1pPr marL="342892" indent="-342892" algn="l" defTabSz="3291758" rtl="0" eaLnBrk="1" latinLnBrk="0" hangingPunct="1">
                <a:lnSpc>
                  <a:spcPct val="100000"/>
                </a:lnSpc>
                <a:spcBef>
                  <a:spcPts val="900"/>
                </a:spcBef>
                <a:buClr>
                  <a:schemeClr val="accent2"/>
                </a:buClr>
                <a:buFont typeface="Arial" panose="020B0604020202020204" pitchFamily="34" charset="0"/>
                <a:buChar char="•"/>
                <a:defRPr sz="2100" kern="1200" baseline="0">
                  <a:solidFill>
                    <a:schemeClr val="tx1"/>
                  </a:solidFill>
                  <a:latin typeface="+mn-lt"/>
                  <a:ea typeface="+mn-ea"/>
                  <a:cs typeface="+mn-cs"/>
                </a:defRPr>
              </a:lvl1pPr>
              <a:lvl2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2pPr>
              <a:lvl3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3pPr>
              <a:lvl4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6pPr>
              <a:lvl7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7pPr>
              <a:lvl8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8pPr>
              <a:lvl9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buClr>
                  <a:schemeClr val="accent1">
                    <a:lumMod val="50000"/>
                  </a:schemeClr>
                </a:buClr>
                <a:buFont typeface="Wingdings" panose="05000000000000000000" pitchFamily="2" charset="2"/>
                <a:buChar char="Ø"/>
              </a:pPr>
              <a:r>
                <a:rPr lang="en-IN" sz="2000" dirty="0">
                  <a:latin typeface="Verdana" panose="020B0604030504040204" pitchFamily="34" charset="0"/>
                  <a:ea typeface="Verdana" panose="020B0604030504040204" pitchFamily="34" charset="0"/>
                  <a:cs typeface="Verdana" panose="020B0604030504040204" pitchFamily="34" charset="0"/>
                </a:rPr>
                <a:t>Conclusion 1</a:t>
              </a:r>
            </a:p>
            <a:p>
              <a:pPr algn="just">
                <a:lnSpc>
                  <a:spcPct val="150000"/>
                </a:lnSpc>
                <a:buClr>
                  <a:schemeClr val="accent1">
                    <a:lumMod val="50000"/>
                  </a:schemeClr>
                </a:buClr>
                <a:buFont typeface="Wingdings" panose="05000000000000000000" pitchFamily="2" charset="2"/>
                <a:buChar char="Ø"/>
              </a:pPr>
              <a:r>
                <a:rPr lang="en-IN" sz="2000" dirty="0">
                  <a:latin typeface="Verdana" panose="020B0604030504040204" pitchFamily="34" charset="0"/>
                  <a:ea typeface="Verdana" panose="020B0604030504040204" pitchFamily="34" charset="0"/>
                  <a:cs typeface="Verdana" panose="020B0604030504040204" pitchFamily="34" charset="0"/>
                </a:rPr>
                <a:t>Conclusion 2</a:t>
              </a:r>
            </a:p>
            <a:p>
              <a:pPr algn="just">
                <a:lnSpc>
                  <a:spcPct val="150000"/>
                </a:lnSpc>
                <a:buClr>
                  <a:schemeClr val="accent1">
                    <a:lumMod val="50000"/>
                  </a:schemeClr>
                </a:buClr>
                <a:buFont typeface="Wingdings" panose="05000000000000000000" pitchFamily="2" charset="2"/>
                <a:buChar char="Ø"/>
              </a:pPr>
              <a:r>
                <a:rPr lang="en-IN" sz="2000" dirty="0">
                  <a:latin typeface="Verdana" panose="020B0604030504040204" pitchFamily="34" charset="0"/>
                  <a:ea typeface="Verdana" panose="020B0604030504040204" pitchFamily="34" charset="0"/>
                  <a:cs typeface="Verdana" panose="020B0604030504040204" pitchFamily="34" charset="0"/>
                </a:rPr>
                <a:t>Conclusion 3</a:t>
              </a:r>
            </a:p>
            <a:p>
              <a:pPr algn="just">
                <a:lnSpc>
                  <a:spcPct val="150000"/>
                </a:lnSpc>
                <a:buClr>
                  <a:schemeClr val="accent1">
                    <a:lumMod val="50000"/>
                  </a:schemeClr>
                </a:buClr>
                <a:buFont typeface="Wingdings" panose="05000000000000000000" pitchFamily="2" charset="2"/>
                <a:buChar char="Ø"/>
              </a:pPr>
              <a:r>
                <a:rPr lang="en-IN" sz="2000" dirty="0">
                  <a:latin typeface="Verdana" panose="020B0604030504040204" pitchFamily="34" charset="0"/>
                  <a:ea typeface="Verdana" panose="020B0604030504040204" pitchFamily="34" charset="0"/>
                  <a:cs typeface="Verdana" panose="020B0604030504040204" pitchFamily="34" charset="0"/>
                </a:rPr>
                <a:t>Conclusion 4</a:t>
              </a:r>
            </a:p>
            <a:p>
              <a:pPr algn="just">
                <a:lnSpc>
                  <a:spcPct val="150000"/>
                </a:lnSpc>
                <a:buClr>
                  <a:schemeClr val="accent1">
                    <a:lumMod val="50000"/>
                  </a:schemeClr>
                </a:buClr>
                <a:buFont typeface="Wingdings" panose="05000000000000000000" pitchFamily="2" charset="2"/>
                <a:buChar char="Ø"/>
              </a:pPr>
              <a:r>
                <a:rPr lang="en-IN" sz="2000" dirty="0">
                  <a:latin typeface="Verdana" panose="020B0604030504040204" pitchFamily="34" charset="0"/>
                  <a:ea typeface="Verdana" panose="020B0604030504040204" pitchFamily="34" charset="0"/>
                  <a:cs typeface="Verdana" panose="020B0604030504040204" pitchFamily="34" charset="0"/>
                </a:rPr>
                <a:t>Conclusion 5 </a:t>
              </a:r>
              <a:r>
                <a:rPr lang="en-IN" sz="2000" b="1" dirty="0">
                  <a:latin typeface="Verdana" panose="020B0604030504040204" pitchFamily="34" charset="0"/>
                  <a:ea typeface="Verdana" panose="020B0604030504040204" pitchFamily="34" charset="0"/>
                  <a:cs typeface="Verdana" panose="020B0604030504040204" pitchFamily="34" charset="0"/>
                </a:rPr>
                <a:t>(max 150 words)</a:t>
              </a:r>
              <a:endParaRPr lang="en-IN" sz="2000" dirty="0">
                <a:latin typeface="Verdana" panose="020B0604030504040204" pitchFamily="34" charset="0"/>
                <a:ea typeface="Verdana" panose="020B0604030504040204" pitchFamily="34" charset="0"/>
                <a:cs typeface="Verdana" panose="020B0604030504040204" pitchFamily="34" charset="0"/>
              </a:endParaRPr>
            </a:p>
            <a:p>
              <a:pPr algn="just">
                <a:lnSpc>
                  <a:spcPct val="150000"/>
                </a:lnSpc>
                <a:buFont typeface="Wingdings" panose="05000000000000000000" pitchFamily="2" charset="2"/>
                <a:buChar char="Ø"/>
              </a:pPr>
              <a:endParaRPr lang="en-IN" sz="2000" dirty="0">
                <a:latin typeface="Verdana" panose="020B0604030504040204" pitchFamily="34" charset="0"/>
                <a:ea typeface="Verdana" panose="020B0604030504040204" pitchFamily="34" charset="0"/>
                <a:cs typeface="Verdana" panose="020B0604030504040204" pitchFamily="34" charset="0"/>
              </a:endParaRPr>
            </a:p>
            <a:p>
              <a:pPr algn="just">
                <a:lnSpc>
                  <a:spcPct val="150000"/>
                </a:lnSpc>
                <a:buFont typeface="Wingdings" panose="05000000000000000000" pitchFamily="2" charset="2"/>
                <a:buChar char="Ø"/>
              </a:pPr>
              <a:endParaRPr lang="en-IN" sz="2000" dirty="0">
                <a:latin typeface="Verdana" panose="020B0604030504040204" pitchFamily="34" charset="0"/>
                <a:ea typeface="Verdana" panose="020B0604030504040204" pitchFamily="34" charset="0"/>
                <a:cs typeface="Verdana" panose="020B0604030504040204" pitchFamily="34" charset="0"/>
              </a:endParaRPr>
            </a:p>
            <a:p>
              <a:pPr marL="0" indent="0">
                <a:lnSpc>
                  <a:spcPct val="150000"/>
                </a:lnSpc>
                <a:buNone/>
              </a:pPr>
              <a:endParaRPr lang="en-IN" sz="2000" dirty="0">
                <a:latin typeface="Verdana" panose="020B0604030504040204" pitchFamily="34" charset="0"/>
                <a:ea typeface="Verdana" panose="020B0604030504040204" pitchFamily="34" charset="0"/>
                <a:cs typeface="Verdana" panose="020B0604030504040204" pitchFamily="34" charset="0"/>
              </a:endParaRPr>
            </a:p>
            <a:p>
              <a:pPr marL="0" indent="0">
                <a:lnSpc>
                  <a:spcPct val="150000"/>
                </a:lnSpc>
                <a:buNone/>
              </a:pPr>
              <a:endParaRPr lang="en-IN" sz="2000" dirty="0">
                <a:latin typeface="Verdana" panose="020B0604030504040204" pitchFamily="34" charset="0"/>
                <a:ea typeface="Verdana" panose="020B0604030504040204" pitchFamily="34" charset="0"/>
                <a:cs typeface="Verdana" panose="020B0604030504040204" pitchFamily="34" charset="0"/>
              </a:endParaRPr>
            </a:p>
            <a:p>
              <a:pPr marL="0" indent="0">
                <a:lnSpc>
                  <a:spcPct val="150000"/>
                </a:lnSpc>
                <a:buNone/>
              </a:pPr>
              <a:endParaRPr lang="en-IN" sz="2000" dirty="0">
                <a:latin typeface="Verdana" panose="020B0604030504040204" pitchFamily="34" charset="0"/>
                <a:ea typeface="Verdana" panose="020B0604030504040204" pitchFamily="34" charset="0"/>
                <a:cs typeface="Verdana" panose="020B0604030504040204" pitchFamily="34" charset="0"/>
              </a:endParaRPr>
            </a:p>
            <a:p>
              <a:pPr marL="0" indent="0">
                <a:lnSpc>
                  <a:spcPct val="150000"/>
                </a:lnSpc>
                <a:buNone/>
              </a:pPr>
              <a:endParaRPr lang="en-IN" sz="2000" dirty="0">
                <a:latin typeface="Verdana" panose="020B0604030504040204" pitchFamily="34" charset="0"/>
                <a:ea typeface="Verdana" panose="020B0604030504040204" pitchFamily="34" charset="0"/>
                <a:cs typeface="Verdana" panose="020B0604030504040204" pitchFamily="34" charset="0"/>
              </a:endParaRPr>
            </a:p>
          </p:txBody>
        </p:sp>
      </p:grpSp>
      <p:sp>
        <p:nvSpPr>
          <p:cNvPr id="45" name="Content Placeholder 30">
            <a:extLst>
              <a:ext uri="{FF2B5EF4-FFF2-40B4-BE49-F238E27FC236}">
                <a16:creationId xmlns:a16="http://schemas.microsoft.com/office/drawing/2014/main" id="{27A8228F-F051-4364-8243-C8B547FD71B5}"/>
              </a:ext>
            </a:extLst>
          </p:cNvPr>
          <p:cNvSpPr txBox="1">
            <a:spLocks/>
          </p:cNvSpPr>
          <p:nvPr/>
        </p:nvSpPr>
        <p:spPr>
          <a:xfrm>
            <a:off x="22149688" y="36624899"/>
            <a:ext cx="10502012" cy="1355290"/>
          </a:xfrm>
          <a:prstGeom prst="rect">
            <a:avLst/>
          </a:prstGeom>
        </p:spPr>
        <p:txBody>
          <a:bodyPr vert="horz" lIns="365760" tIns="182880" rIns="91440" bIns="45720" rtlCol="0">
            <a:normAutofit/>
          </a:bodyPr>
          <a:lstStyle>
            <a:lvl1pPr marL="342892" indent="-342892" algn="l" defTabSz="3291758" rtl="0" eaLnBrk="1" latinLnBrk="0" hangingPunct="1">
              <a:lnSpc>
                <a:spcPct val="100000"/>
              </a:lnSpc>
              <a:spcBef>
                <a:spcPts val="900"/>
              </a:spcBef>
              <a:buClr>
                <a:schemeClr val="accent2"/>
              </a:buClr>
              <a:buFont typeface="Arial" panose="020B0604020202020204" pitchFamily="34" charset="0"/>
              <a:buChar char="•"/>
              <a:defRPr sz="2100" kern="1200" baseline="0">
                <a:solidFill>
                  <a:schemeClr val="tx1"/>
                </a:solidFill>
                <a:latin typeface="+mn-lt"/>
                <a:ea typeface="+mn-ea"/>
                <a:cs typeface="+mn-cs"/>
              </a:defRPr>
            </a:lvl1pPr>
            <a:lvl2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2pPr>
            <a:lvl3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3pPr>
            <a:lvl4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6pPr>
            <a:lvl7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7pPr>
            <a:lvl8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8pPr>
            <a:lvl9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000" dirty="0">
                <a:latin typeface="Verdana" panose="020B0604030504040204" pitchFamily="34" charset="0"/>
                <a:ea typeface="Verdana" panose="020B0604030504040204" pitchFamily="34" charset="0"/>
                <a:cs typeface="Verdana" panose="020B0604030504040204" pitchFamily="34" charset="0"/>
              </a:rPr>
              <a:t>Figure 2: Figure Caption</a:t>
            </a:r>
            <a:endParaRPr lang="en-IN" sz="2000" dirty="0">
              <a:latin typeface="Verdana" panose="020B0604030504040204" pitchFamily="34" charset="0"/>
              <a:ea typeface="Verdana" panose="020B0604030504040204" pitchFamily="34" charset="0"/>
              <a:cs typeface="Verdana" panose="020B0604030504040204" pitchFamily="34" charset="0"/>
            </a:endParaRPr>
          </a:p>
        </p:txBody>
      </p:sp>
      <p:sp>
        <p:nvSpPr>
          <p:cNvPr id="46" name="Rectangle 45">
            <a:extLst>
              <a:ext uri="{FF2B5EF4-FFF2-40B4-BE49-F238E27FC236}">
                <a16:creationId xmlns:a16="http://schemas.microsoft.com/office/drawing/2014/main" id="{545D5DA2-A3D7-400C-A0E4-5550CC3A5D9A}"/>
              </a:ext>
            </a:extLst>
          </p:cNvPr>
          <p:cNvSpPr/>
          <p:nvPr/>
        </p:nvSpPr>
        <p:spPr>
          <a:xfrm>
            <a:off x="22149688" y="31919921"/>
            <a:ext cx="10502012" cy="4550050"/>
          </a:xfrm>
          <a:prstGeom prst="rect">
            <a:avLst/>
          </a:prstGeom>
          <a:noFill/>
          <a:ln w="38100" cap="flat" cmpd="sng" algn="ctr">
            <a:solidFill>
              <a:srgbClr val="292934"/>
            </a:solidFill>
            <a:prstDash val="solid"/>
            <a:miter lim="800000"/>
          </a:ln>
          <a:effectLst/>
        </p:spPr>
        <p:txBody>
          <a:bodyPr rtlCol="0" anchor="ctr"/>
          <a:lstStyle/>
          <a:p>
            <a:pPr marL="0" marR="0" lvl="0" indent="0" algn="ctr" defTabSz="3686861" eaLnBrk="1" fontAlgn="auto" latinLnBrk="0" hangingPunct="1">
              <a:lnSpc>
                <a:spcPct val="100000"/>
              </a:lnSpc>
              <a:spcBef>
                <a:spcPts val="0"/>
              </a:spcBef>
              <a:spcAft>
                <a:spcPts val="0"/>
              </a:spcAft>
              <a:buClrTx/>
              <a:buSzTx/>
              <a:buFontTx/>
              <a:buNone/>
              <a:tabLst/>
              <a:defRPr/>
            </a:pPr>
            <a:endParaRPr kumimoji="0" lang="en-IN" sz="4500" b="0" i="0" u="none" strike="noStrike" kern="0" cap="none" spc="0" normalizeH="0" baseline="0" noProof="0" dirty="0" err="1">
              <a:ln>
                <a:noFill/>
              </a:ln>
              <a:solidFill>
                <a:srgbClr val="292934"/>
              </a:solidFill>
              <a:effectLst/>
              <a:uLnTx/>
              <a:uFillTx/>
              <a:latin typeface="Calibri" panose="020F0502020204030204"/>
              <a:ea typeface="+mn-ea"/>
              <a:cs typeface="+mn-cs"/>
            </a:endParaRPr>
          </a:p>
        </p:txBody>
      </p:sp>
      <p:graphicFrame>
        <p:nvGraphicFramePr>
          <p:cNvPr id="47" name="Content Placeholder 24" descr="Sample table with 4 columns, 7 rows." title="Sample table">
            <a:extLst>
              <a:ext uri="{FF2B5EF4-FFF2-40B4-BE49-F238E27FC236}">
                <a16:creationId xmlns:a16="http://schemas.microsoft.com/office/drawing/2014/main" id="{CA959D6F-146D-4410-89DF-7C6DE8150410}"/>
              </a:ext>
            </a:extLst>
          </p:cNvPr>
          <p:cNvGraphicFramePr>
            <a:graphicFrameLocks/>
          </p:cNvGraphicFramePr>
          <p:nvPr>
            <p:extLst>
              <p:ext uri="{D42A27DB-BD31-4B8C-83A1-F6EECF244321}">
                <p14:modId xmlns:p14="http://schemas.microsoft.com/office/powerpoint/2010/main" val="2252879534"/>
              </p:ext>
            </p:extLst>
          </p:nvPr>
        </p:nvGraphicFramePr>
        <p:xfrm>
          <a:off x="22204602" y="27490300"/>
          <a:ext cx="10431123" cy="3577884"/>
        </p:xfrm>
        <a:graphic>
          <a:graphicData uri="http://schemas.openxmlformats.org/drawingml/2006/table">
            <a:tbl>
              <a:tblPr firstRow="1" bandRow="1"/>
              <a:tblGrid>
                <a:gridCol w="2607781">
                  <a:extLst>
                    <a:ext uri="{9D8B030D-6E8A-4147-A177-3AD203B41FA5}">
                      <a16:colId xmlns:a16="http://schemas.microsoft.com/office/drawing/2014/main" val="20000"/>
                    </a:ext>
                  </a:extLst>
                </a:gridCol>
                <a:gridCol w="2607781">
                  <a:extLst>
                    <a:ext uri="{9D8B030D-6E8A-4147-A177-3AD203B41FA5}">
                      <a16:colId xmlns:a16="http://schemas.microsoft.com/office/drawing/2014/main" val="20001"/>
                    </a:ext>
                  </a:extLst>
                </a:gridCol>
                <a:gridCol w="2554560">
                  <a:extLst>
                    <a:ext uri="{9D8B030D-6E8A-4147-A177-3AD203B41FA5}">
                      <a16:colId xmlns:a16="http://schemas.microsoft.com/office/drawing/2014/main" val="20002"/>
                    </a:ext>
                  </a:extLst>
                </a:gridCol>
                <a:gridCol w="2661001">
                  <a:extLst>
                    <a:ext uri="{9D8B030D-6E8A-4147-A177-3AD203B41FA5}">
                      <a16:colId xmlns:a16="http://schemas.microsoft.com/office/drawing/2014/main" val="20003"/>
                    </a:ext>
                  </a:extLst>
                </a:gridCol>
              </a:tblGrid>
              <a:tr h="894471">
                <a:tc>
                  <a:txBody>
                    <a:bodyPr/>
                    <a:lstStyle>
                      <a:lvl1pPr marL="0" algn="l" defTabSz="3291840" rtl="0" eaLnBrk="1" latinLnBrk="0" hangingPunct="1">
                        <a:defRPr sz="6480" b="1" kern="1200">
                          <a:solidFill>
                            <a:schemeClr val="tx1"/>
                          </a:solidFill>
                          <a:latin typeface="Calibri" panose="020F0502020204030204"/>
                        </a:defRPr>
                      </a:lvl1pPr>
                      <a:lvl2pPr marL="1645920" algn="l" defTabSz="3291840" rtl="0" eaLnBrk="1" latinLnBrk="0" hangingPunct="1">
                        <a:defRPr sz="6480" b="1" kern="1200">
                          <a:solidFill>
                            <a:schemeClr val="tx1"/>
                          </a:solidFill>
                          <a:latin typeface="Calibri" panose="020F0502020204030204"/>
                        </a:defRPr>
                      </a:lvl2pPr>
                      <a:lvl3pPr marL="3291840" algn="l" defTabSz="3291840" rtl="0" eaLnBrk="1" latinLnBrk="0" hangingPunct="1">
                        <a:defRPr sz="6480" b="1" kern="1200">
                          <a:solidFill>
                            <a:schemeClr val="tx1"/>
                          </a:solidFill>
                          <a:latin typeface="Calibri" panose="020F0502020204030204"/>
                        </a:defRPr>
                      </a:lvl3pPr>
                      <a:lvl4pPr marL="4937760" algn="l" defTabSz="3291840" rtl="0" eaLnBrk="1" latinLnBrk="0" hangingPunct="1">
                        <a:defRPr sz="6480" b="1" kern="1200">
                          <a:solidFill>
                            <a:schemeClr val="tx1"/>
                          </a:solidFill>
                          <a:latin typeface="Calibri" panose="020F0502020204030204"/>
                        </a:defRPr>
                      </a:lvl4pPr>
                      <a:lvl5pPr marL="6583680" algn="l" defTabSz="3291840" rtl="0" eaLnBrk="1" latinLnBrk="0" hangingPunct="1">
                        <a:defRPr sz="6480" b="1" kern="1200">
                          <a:solidFill>
                            <a:schemeClr val="tx1"/>
                          </a:solidFill>
                          <a:latin typeface="Calibri" panose="020F0502020204030204"/>
                        </a:defRPr>
                      </a:lvl5pPr>
                      <a:lvl6pPr marL="8229600" algn="l" defTabSz="3291840" rtl="0" eaLnBrk="1" latinLnBrk="0" hangingPunct="1">
                        <a:defRPr sz="6480" b="1" kern="1200">
                          <a:solidFill>
                            <a:schemeClr val="tx1"/>
                          </a:solidFill>
                          <a:latin typeface="Calibri" panose="020F0502020204030204"/>
                        </a:defRPr>
                      </a:lvl6pPr>
                      <a:lvl7pPr marL="9875520" algn="l" defTabSz="3291840" rtl="0" eaLnBrk="1" latinLnBrk="0" hangingPunct="1">
                        <a:defRPr sz="6480" b="1" kern="1200">
                          <a:solidFill>
                            <a:schemeClr val="tx1"/>
                          </a:solidFill>
                          <a:latin typeface="Calibri" panose="020F0502020204030204"/>
                        </a:defRPr>
                      </a:lvl7pPr>
                      <a:lvl8pPr marL="11521440" algn="l" defTabSz="3291840" rtl="0" eaLnBrk="1" latinLnBrk="0" hangingPunct="1">
                        <a:defRPr sz="6480" b="1" kern="1200">
                          <a:solidFill>
                            <a:schemeClr val="tx1"/>
                          </a:solidFill>
                          <a:latin typeface="Calibri" panose="020F0502020204030204"/>
                        </a:defRPr>
                      </a:lvl8pPr>
                      <a:lvl9pPr marL="13167360" algn="l" defTabSz="3291840" rtl="0" eaLnBrk="1" latinLnBrk="0" hangingPunct="1">
                        <a:defRPr sz="6480" b="1" kern="1200">
                          <a:solidFill>
                            <a:schemeClr val="tx1"/>
                          </a:solidFill>
                          <a:latin typeface="Calibri" panose="020F0502020204030204"/>
                        </a:defRPr>
                      </a:lvl9pPr>
                    </a:lstStyle>
                    <a:p>
                      <a:endParaRPr lang="en-US" sz="2000" dirty="0">
                        <a:latin typeface="Verdana" panose="020B0604030504040204" pitchFamily="34" charset="0"/>
                        <a:ea typeface="Verdana" panose="020B0604030504040204" pitchFamily="34" charset="0"/>
                        <a:cs typeface="Verdana" panose="020B0604030504040204" pitchFamily="34" charset="0"/>
                      </a:endParaRPr>
                    </a:p>
                  </a:txBody>
                  <a:tcPr marL="68580" marR="68580" marT="34290" marB="34290" anchor="ctr">
                    <a:lnL>
                      <a:noFill/>
                    </a:lnL>
                    <a:lnR>
                      <a:noFill/>
                    </a:lnR>
                    <a:lnT w="12700" cmpd="sng">
                      <a:solidFill>
                        <a:srgbClr val="292934"/>
                      </a:solidFill>
                    </a:lnT>
                    <a:lnB w="12700" cmpd="sng">
                      <a:solidFill>
                        <a:srgbClr val="292934"/>
                      </a:solidFill>
                    </a:lnB>
                    <a:lnTlToBr w="12700" cmpd="sng">
                      <a:noFill/>
                      <a:prstDash val="solid"/>
                    </a:lnTlToBr>
                    <a:lnBlToTr w="12700" cmpd="sng">
                      <a:noFill/>
                      <a:prstDash val="solid"/>
                    </a:lnBlToTr>
                    <a:noFill/>
                  </a:tcPr>
                </a:tc>
                <a:tc>
                  <a:txBody>
                    <a:bodyPr/>
                    <a:lstStyle>
                      <a:lvl1pPr marL="0" algn="l" defTabSz="3291840" rtl="0" eaLnBrk="1" latinLnBrk="0" hangingPunct="1">
                        <a:defRPr sz="6480" b="1" kern="1200">
                          <a:solidFill>
                            <a:schemeClr val="tx1"/>
                          </a:solidFill>
                          <a:latin typeface="Calibri" panose="020F0502020204030204"/>
                        </a:defRPr>
                      </a:lvl1pPr>
                      <a:lvl2pPr marL="1645920" algn="l" defTabSz="3291840" rtl="0" eaLnBrk="1" latinLnBrk="0" hangingPunct="1">
                        <a:defRPr sz="6480" b="1" kern="1200">
                          <a:solidFill>
                            <a:schemeClr val="tx1"/>
                          </a:solidFill>
                          <a:latin typeface="Calibri" panose="020F0502020204030204"/>
                        </a:defRPr>
                      </a:lvl2pPr>
                      <a:lvl3pPr marL="3291840" algn="l" defTabSz="3291840" rtl="0" eaLnBrk="1" latinLnBrk="0" hangingPunct="1">
                        <a:defRPr sz="6480" b="1" kern="1200">
                          <a:solidFill>
                            <a:schemeClr val="tx1"/>
                          </a:solidFill>
                          <a:latin typeface="Calibri" panose="020F0502020204030204"/>
                        </a:defRPr>
                      </a:lvl3pPr>
                      <a:lvl4pPr marL="4937760" algn="l" defTabSz="3291840" rtl="0" eaLnBrk="1" latinLnBrk="0" hangingPunct="1">
                        <a:defRPr sz="6480" b="1" kern="1200">
                          <a:solidFill>
                            <a:schemeClr val="tx1"/>
                          </a:solidFill>
                          <a:latin typeface="Calibri" panose="020F0502020204030204"/>
                        </a:defRPr>
                      </a:lvl4pPr>
                      <a:lvl5pPr marL="6583680" algn="l" defTabSz="3291840" rtl="0" eaLnBrk="1" latinLnBrk="0" hangingPunct="1">
                        <a:defRPr sz="6480" b="1" kern="1200">
                          <a:solidFill>
                            <a:schemeClr val="tx1"/>
                          </a:solidFill>
                          <a:latin typeface="Calibri" panose="020F0502020204030204"/>
                        </a:defRPr>
                      </a:lvl5pPr>
                      <a:lvl6pPr marL="8229600" algn="l" defTabSz="3291840" rtl="0" eaLnBrk="1" latinLnBrk="0" hangingPunct="1">
                        <a:defRPr sz="6480" b="1" kern="1200">
                          <a:solidFill>
                            <a:schemeClr val="tx1"/>
                          </a:solidFill>
                          <a:latin typeface="Calibri" panose="020F0502020204030204"/>
                        </a:defRPr>
                      </a:lvl6pPr>
                      <a:lvl7pPr marL="9875520" algn="l" defTabSz="3291840" rtl="0" eaLnBrk="1" latinLnBrk="0" hangingPunct="1">
                        <a:defRPr sz="6480" b="1" kern="1200">
                          <a:solidFill>
                            <a:schemeClr val="tx1"/>
                          </a:solidFill>
                          <a:latin typeface="Calibri" panose="020F0502020204030204"/>
                        </a:defRPr>
                      </a:lvl7pPr>
                      <a:lvl8pPr marL="11521440" algn="l" defTabSz="3291840" rtl="0" eaLnBrk="1" latinLnBrk="0" hangingPunct="1">
                        <a:defRPr sz="6480" b="1" kern="1200">
                          <a:solidFill>
                            <a:schemeClr val="tx1"/>
                          </a:solidFill>
                          <a:latin typeface="Calibri" panose="020F0502020204030204"/>
                        </a:defRPr>
                      </a:lvl8pPr>
                      <a:lvl9pPr marL="13167360" algn="l" defTabSz="3291840" rtl="0" eaLnBrk="1" latinLnBrk="0" hangingPunct="1">
                        <a:defRPr sz="6480" b="1" kern="1200">
                          <a:solidFill>
                            <a:schemeClr val="tx1"/>
                          </a:solidFill>
                          <a:latin typeface="Calibri" panose="020F0502020204030204"/>
                        </a:defRPr>
                      </a:lvl9pPr>
                    </a:lstStyle>
                    <a:p>
                      <a:pPr algn="ctr"/>
                      <a:r>
                        <a:rPr lang="en-US" sz="2000" dirty="0">
                          <a:latin typeface="Verdana" panose="020B0604030504040204" pitchFamily="34" charset="0"/>
                          <a:ea typeface="Verdana" panose="020B0604030504040204" pitchFamily="34" charset="0"/>
                          <a:cs typeface="Verdana" panose="020B0604030504040204" pitchFamily="34" charset="0"/>
                        </a:rPr>
                        <a:t>Heading</a:t>
                      </a:r>
                    </a:p>
                  </a:txBody>
                  <a:tcPr marL="68580" marR="68580" marT="34290" marB="34290" anchor="ctr">
                    <a:lnL>
                      <a:noFill/>
                    </a:lnL>
                    <a:lnR>
                      <a:noFill/>
                    </a:lnR>
                    <a:lnT w="12700" cmpd="sng">
                      <a:solidFill>
                        <a:srgbClr val="292934"/>
                      </a:solidFill>
                    </a:lnT>
                    <a:lnB w="12700" cmpd="sng">
                      <a:solidFill>
                        <a:srgbClr val="292934"/>
                      </a:solidFill>
                    </a:lnB>
                    <a:lnTlToBr w="12700" cmpd="sng">
                      <a:noFill/>
                      <a:prstDash val="solid"/>
                    </a:lnTlToBr>
                    <a:lnBlToTr w="12700" cmpd="sng">
                      <a:noFill/>
                      <a:prstDash val="solid"/>
                    </a:lnBlToTr>
                    <a:noFill/>
                  </a:tcPr>
                </a:tc>
                <a:tc>
                  <a:txBody>
                    <a:bodyPr/>
                    <a:lstStyle>
                      <a:lvl1pPr marL="0" algn="l" defTabSz="3291840" rtl="0" eaLnBrk="1" latinLnBrk="0" hangingPunct="1">
                        <a:defRPr sz="6480" b="1" kern="1200">
                          <a:solidFill>
                            <a:schemeClr val="tx1"/>
                          </a:solidFill>
                          <a:latin typeface="Calibri" panose="020F0502020204030204"/>
                        </a:defRPr>
                      </a:lvl1pPr>
                      <a:lvl2pPr marL="1645920" algn="l" defTabSz="3291840" rtl="0" eaLnBrk="1" latinLnBrk="0" hangingPunct="1">
                        <a:defRPr sz="6480" b="1" kern="1200">
                          <a:solidFill>
                            <a:schemeClr val="tx1"/>
                          </a:solidFill>
                          <a:latin typeface="Calibri" panose="020F0502020204030204"/>
                        </a:defRPr>
                      </a:lvl2pPr>
                      <a:lvl3pPr marL="3291840" algn="l" defTabSz="3291840" rtl="0" eaLnBrk="1" latinLnBrk="0" hangingPunct="1">
                        <a:defRPr sz="6480" b="1" kern="1200">
                          <a:solidFill>
                            <a:schemeClr val="tx1"/>
                          </a:solidFill>
                          <a:latin typeface="Calibri" panose="020F0502020204030204"/>
                        </a:defRPr>
                      </a:lvl3pPr>
                      <a:lvl4pPr marL="4937760" algn="l" defTabSz="3291840" rtl="0" eaLnBrk="1" latinLnBrk="0" hangingPunct="1">
                        <a:defRPr sz="6480" b="1" kern="1200">
                          <a:solidFill>
                            <a:schemeClr val="tx1"/>
                          </a:solidFill>
                          <a:latin typeface="Calibri" panose="020F0502020204030204"/>
                        </a:defRPr>
                      </a:lvl4pPr>
                      <a:lvl5pPr marL="6583680" algn="l" defTabSz="3291840" rtl="0" eaLnBrk="1" latinLnBrk="0" hangingPunct="1">
                        <a:defRPr sz="6480" b="1" kern="1200">
                          <a:solidFill>
                            <a:schemeClr val="tx1"/>
                          </a:solidFill>
                          <a:latin typeface="Calibri" panose="020F0502020204030204"/>
                        </a:defRPr>
                      </a:lvl5pPr>
                      <a:lvl6pPr marL="8229600" algn="l" defTabSz="3291840" rtl="0" eaLnBrk="1" latinLnBrk="0" hangingPunct="1">
                        <a:defRPr sz="6480" b="1" kern="1200">
                          <a:solidFill>
                            <a:schemeClr val="tx1"/>
                          </a:solidFill>
                          <a:latin typeface="Calibri" panose="020F0502020204030204"/>
                        </a:defRPr>
                      </a:lvl6pPr>
                      <a:lvl7pPr marL="9875520" algn="l" defTabSz="3291840" rtl="0" eaLnBrk="1" latinLnBrk="0" hangingPunct="1">
                        <a:defRPr sz="6480" b="1" kern="1200">
                          <a:solidFill>
                            <a:schemeClr val="tx1"/>
                          </a:solidFill>
                          <a:latin typeface="Calibri" panose="020F0502020204030204"/>
                        </a:defRPr>
                      </a:lvl7pPr>
                      <a:lvl8pPr marL="11521440" algn="l" defTabSz="3291840" rtl="0" eaLnBrk="1" latinLnBrk="0" hangingPunct="1">
                        <a:defRPr sz="6480" b="1" kern="1200">
                          <a:solidFill>
                            <a:schemeClr val="tx1"/>
                          </a:solidFill>
                          <a:latin typeface="Calibri" panose="020F0502020204030204"/>
                        </a:defRPr>
                      </a:lvl8pPr>
                      <a:lvl9pPr marL="13167360" algn="l" defTabSz="3291840" rtl="0" eaLnBrk="1" latinLnBrk="0" hangingPunct="1">
                        <a:defRPr sz="6480" b="1" kern="1200">
                          <a:solidFill>
                            <a:schemeClr val="tx1"/>
                          </a:solidFill>
                          <a:latin typeface="Calibri" panose="020F0502020204030204"/>
                        </a:defRPr>
                      </a:lvl9pPr>
                    </a:lstStyle>
                    <a:p>
                      <a:pPr algn="ctr"/>
                      <a:r>
                        <a:rPr lang="en-US" sz="2000" dirty="0">
                          <a:latin typeface="Verdana" panose="020B0604030504040204" pitchFamily="34" charset="0"/>
                          <a:ea typeface="Verdana" panose="020B0604030504040204" pitchFamily="34" charset="0"/>
                          <a:cs typeface="Verdana" panose="020B0604030504040204" pitchFamily="34" charset="0"/>
                        </a:rPr>
                        <a:t>Heading</a:t>
                      </a:r>
                    </a:p>
                  </a:txBody>
                  <a:tcPr marL="68580" marR="68580" marT="34290" marB="34290" anchor="ctr">
                    <a:lnL>
                      <a:noFill/>
                    </a:lnL>
                    <a:lnR>
                      <a:noFill/>
                    </a:lnR>
                    <a:lnT w="12700" cmpd="sng">
                      <a:solidFill>
                        <a:srgbClr val="292934"/>
                      </a:solidFill>
                    </a:lnT>
                    <a:lnB w="12700" cmpd="sng">
                      <a:solidFill>
                        <a:srgbClr val="292934"/>
                      </a:solidFill>
                    </a:lnB>
                    <a:lnTlToBr w="12700" cmpd="sng">
                      <a:noFill/>
                      <a:prstDash val="solid"/>
                    </a:lnTlToBr>
                    <a:lnBlToTr w="12700" cmpd="sng">
                      <a:noFill/>
                      <a:prstDash val="solid"/>
                    </a:lnBlToTr>
                    <a:noFill/>
                  </a:tcPr>
                </a:tc>
                <a:tc>
                  <a:txBody>
                    <a:bodyPr/>
                    <a:lstStyle>
                      <a:lvl1pPr marL="0" algn="l" defTabSz="3291840" rtl="0" eaLnBrk="1" latinLnBrk="0" hangingPunct="1">
                        <a:defRPr sz="6480" b="1" kern="1200">
                          <a:solidFill>
                            <a:schemeClr val="tx1"/>
                          </a:solidFill>
                          <a:latin typeface="Calibri" panose="020F0502020204030204"/>
                        </a:defRPr>
                      </a:lvl1pPr>
                      <a:lvl2pPr marL="1645920" algn="l" defTabSz="3291840" rtl="0" eaLnBrk="1" latinLnBrk="0" hangingPunct="1">
                        <a:defRPr sz="6480" b="1" kern="1200">
                          <a:solidFill>
                            <a:schemeClr val="tx1"/>
                          </a:solidFill>
                          <a:latin typeface="Calibri" panose="020F0502020204030204"/>
                        </a:defRPr>
                      </a:lvl2pPr>
                      <a:lvl3pPr marL="3291840" algn="l" defTabSz="3291840" rtl="0" eaLnBrk="1" latinLnBrk="0" hangingPunct="1">
                        <a:defRPr sz="6480" b="1" kern="1200">
                          <a:solidFill>
                            <a:schemeClr val="tx1"/>
                          </a:solidFill>
                          <a:latin typeface="Calibri" panose="020F0502020204030204"/>
                        </a:defRPr>
                      </a:lvl3pPr>
                      <a:lvl4pPr marL="4937760" algn="l" defTabSz="3291840" rtl="0" eaLnBrk="1" latinLnBrk="0" hangingPunct="1">
                        <a:defRPr sz="6480" b="1" kern="1200">
                          <a:solidFill>
                            <a:schemeClr val="tx1"/>
                          </a:solidFill>
                          <a:latin typeface="Calibri" panose="020F0502020204030204"/>
                        </a:defRPr>
                      </a:lvl4pPr>
                      <a:lvl5pPr marL="6583680" algn="l" defTabSz="3291840" rtl="0" eaLnBrk="1" latinLnBrk="0" hangingPunct="1">
                        <a:defRPr sz="6480" b="1" kern="1200">
                          <a:solidFill>
                            <a:schemeClr val="tx1"/>
                          </a:solidFill>
                          <a:latin typeface="Calibri" panose="020F0502020204030204"/>
                        </a:defRPr>
                      </a:lvl5pPr>
                      <a:lvl6pPr marL="8229600" algn="l" defTabSz="3291840" rtl="0" eaLnBrk="1" latinLnBrk="0" hangingPunct="1">
                        <a:defRPr sz="6480" b="1" kern="1200">
                          <a:solidFill>
                            <a:schemeClr val="tx1"/>
                          </a:solidFill>
                          <a:latin typeface="Calibri" panose="020F0502020204030204"/>
                        </a:defRPr>
                      </a:lvl6pPr>
                      <a:lvl7pPr marL="9875520" algn="l" defTabSz="3291840" rtl="0" eaLnBrk="1" latinLnBrk="0" hangingPunct="1">
                        <a:defRPr sz="6480" b="1" kern="1200">
                          <a:solidFill>
                            <a:schemeClr val="tx1"/>
                          </a:solidFill>
                          <a:latin typeface="Calibri" panose="020F0502020204030204"/>
                        </a:defRPr>
                      </a:lvl7pPr>
                      <a:lvl8pPr marL="11521440" algn="l" defTabSz="3291840" rtl="0" eaLnBrk="1" latinLnBrk="0" hangingPunct="1">
                        <a:defRPr sz="6480" b="1" kern="1200">
                          <a:solidFill>
                            <a:schemeClr val="tx1"/>
                          </a:solidFill>
                          <a:latin typeface="Calibri" panose="020F0502020204030204"/>
                        </a:defRPr>
                      </a:lvl8pPr>
                      <a:lvl9pPr marL="13167360" algn="l" defTabSz="3291840" rtl="0" eaLnBrk="1" latinLnBrk="0" hangingPunct="1">
                        <a:defRPr sz="6480" b="1" kern="1200">
                          <a:solidFill>
                            <a:schemeClr val="tx1"/>
                          </a:solidFill>
                          <a:latin typeface="Calibri" panose="020F0502020204030204"/>
                        </a:defRPr>
                      </a:lvl9pPr>
                    </a:lstStyle>
                    <a:p>
                      <a:pPr algn="ctr"/>
                      <a:r>
                        <a:rPr lang="en-US" sz="2000" dirty="0">
                          <a:latin typeface="Verdana" panose="020B0604030504040204" pitchFamily="34" charset="0"/>
                          <a:ea typeface="Verdana" panose="020B0604030504040204" pitchFamily="34" charset="0"/>
                          <a:cs typeface="Verdana" panose="020B0604030504040204" pitchFamily="34" charset="0"/>
                        </a:rPr>
                        <a:t>Heading</a:t>
                      </a:r>
                    </a:p>
                  </a:txBody>
                  <a:tcPr marL="68580" marR="68580" marT="34290" marB="34290" anchor="ctr">
                    <a:lnL>
                      <a:noFill/>
                    </a:lnL>
                    <a:lnR>
                      <a:noFill/>
                    </a:lnR>
                    <a:lnT w="12700" cmpd="sng">
                      <a:solidFill>
                        <a:srgbClr val="292934"/>
                      </a:solidFill>
                    </a:lnT>
                    <a:lnB w="12700" cmpd="sng">
                      <a:solidFill>
                        <a:srgbClr val="292934"/>
                      </a:solid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894471">
                <a:tc>
                  <a:txBody>
                    <a:bodyPr/>
                    <a:lstStyle>
                      <a:lvl1pPr marL="0" algn="l" defTabSz="3291840" rtl="0" eaLnBrk="1" latinLnBrk="0" hangingPunct="1">
                        <a:defRPr sz="6480" kern="1200">
                          <a:solidFill>
                            <a:schemeClr val="tx1"/>
                          </a:solidFill>
                          <a:latin typeface="Calibri" panose="020F0502020204030204"/>
                        </a:defRPr>
                      </a:lvl1pPr>
                      <a:lvl2pPr marL="1645920" algn="l" defTabSz="3291840" rtl="0" eaLnBrk="1" latinLnBrk="0" hangingPunct="1">
                        <a:defRPr sz="6480" kern="1200">
                          <a:solidFill>
                            <a:schemeClr val="tx1"/>
                          </a:solidFill>
                          <a:latin typeface="Calibri" panose="020F0502020204030204"/>
                        </a:defRPr>
                      </a:lvl2pPr>
                      <a:lvl3pPr marL="3291840" algn="l" defTabSz="3291840" rtl="0" eaLnBrk="1" latinLnBrk="0" hangingPunct="1">
                        <a:defRPr sz="6480" kern="1200">
                          <a:solidFill>
                            <a:schemeClr val="tx1"/>
                          </a:solidFill>
                          <a:latin typeface="Calibri" panose="020F0502020204030204"/>
                        </a:defRPr>
                      </a:lvl3pPr>
                      <a:lvl4pPr marL="4937760" algn="l" defTabSz="3291840" rtl="0" eaLnBrk="1" latinLnBrk="0" hangingPunct="1">
                        <a:defRPr sz="6480" kern="1200">
                          <a:solidFill>
                            <a:schemeClr val="tx1"/>
                          </a:solidFill>
                          <a:latin typeface="Calibri" panose="020F0502020204030204"/>
                        </a:defRPr>
                      </a:lvl4pPr>
                      <a:lvl5pPr marL="6583680" algn="l" defTabSz="3291840" rtl="0" eaLnBrk="1" latinLnBrk="0" hangingPunct="1">
                        <a:defRPr sz="6480" kern="1200">
                          <a:solidFill>
                            <a:schemeClr val="tx1"/>
                          </a:solidFill>
                          <a:latin typeface="Calibri" panose="020F0502020204030204"/>
                        </a:defRPr>
                      </a:lvl5pPr>
                      <a:lvl6pPr marL="8229600" algn="l" defTabSz="3291840" rtl="0" eaLnBrk="1" latinLnBrk="0" hangingPunct="1">
                        <a:defRPr sz="6480" kern="1200">
                          <a:solidFill>
                            <a:schemeClr val="tx1"/>
                          </a:solidFill>
                          <a:latin typeface="Calibri" panose="020F0502020204030204"/>
                        </a:defRPr>
                      </a:lvl6pPr>
                      <a:lvl7pPr marL="9875520" algn="l" defTabSz="3291840" rtl="0" eaLnBrk="1" latinLnBrk="0" hangingPunct="1">
                        <a:defRPr sz="6480" kern="1200">
                          <a:solidFill>
                            <a:schemeClr val="tx1"/>
                          </a:solidFill>
                          <a:latin typeface="Calibri" panose="020F0502020204030204"/>
                        </a:defRPr>
                      </a:lvl7pPr>
                      <a:lvl8pPr marL="11521440" algn="l" defTabSz="3291840" rtl="0" eaLnBrk="1" latinLnBrk="0" hangingPunct="1">
                        <a:defRPr sz="6480" kern="1200">
                          <a:solidFill>
                            <a:schemeClr val="tx1"/>
                          </a:solidFill>
                          <a:latin typeface="Calibri" panose="020F0502020204030204"/>
                        </a:defRPr>
                      </a:lvl8pPr>
                      <a:lvl9pPr marL="13167360" algn="l" defTabSz="3291840" rtl="0" eaLnBrk="1" latinLnBrk="0" hangingPunct="1">
                        <a:defRPr sz="6480" kern="1200">
                          <a:solidFill>
                            <a:schemeClr val="tx1"/>
                          </a:solidFill>
                          <a:latin typeface="Calibri" panose="020F0502020204030204"/>
                        </a:defRPr>
                      </a:lvl9pPr>
                    </a:lstStyle>
                    <a:p>
                      <a:r>
                        <a:rPr lang="en-US" sz="2000" dirty="0">
                          <a:latin typeface="Verdana" panose="020B0604030504040204" pitchFamily="34" charset="0"/>
                          <a:ea typeface="Verdana" panose="020B0604030504040204" pitchFamily="34" charset="0"/>
                          <a:cs typeface="Verdana" panose="020B0604030504040204" pitchFamily="34" charset="0"/>
                        </a:rPr>
                        <a:t>Item 1</a:t>
                      </a:r>
                    </a:p>
                  </a:txBody>
                  <a:tcPr marL="68580" marR="68580" marT="34290" marB="34290" anchor="ctr">
                    <a:lnL>
                      <a:noFill/>
                    </a:lnL>
                    <a:lnR>
                      <a:noFill/>
                    </a:lnR>
                    <a:lnT w="12700" cmpd="sng">
                      <a:solidFill>
                        <a:srgbClr val="292934"/>
                      </a:solidFill>
                    </a:lnT>
                    <a:lnB>
                      <a:noFill/>
                    </a:lnB>
                    <a:lnTlToBr w="12700" cmpd="sng">
                      <a:noFill/>
                      <a:prstDash val="solid"/>
                    </a:lnTlToBr>
                    <a:lnBlToTr w="12700" cmpd="sng">
                      <a:noFill/>
                      <a:prstDash val="solid"/>
                    </a:lnBlToTr>
                    <a:solidFill>
                      <a:srgbClr val="292934">
                        <a:alpha val="20000"/>
                      </a:srgbClr>
                    </a:solidFill>
                  </a:tcPr>
                </a:tc>
                <a:tc>
                  <a:txBody>
                    <a:bodyPr/>
                    <a:lstStyle>
                      <a:lvl1pPr marL="0" algn="l" defTabSz="3291840" rtl="0" eaLnBrk="1" latinLnBrk="0" hangingPunct="1">
                        <a:defRPr sz="6480" kern="1200">
                          <a:solidFill>
                            <a:schemeClr val="tx1"/>
                          </a:solidFill>
                          <a:latin typeface="Calibri" panose="020F0502020204030204"/>
                        </a:defRPr>
                      </a:lvl1pPr>
                      <a:lvl2pPr marL="1645920" algn="l" defTabSz="3291840" rtl="0" eaLnBrk="1" latinLnBrk="0" hangingPunct="1">
                        <a:defRPr sz="6480" kern="1200">
                          <a:solidFill>
                            <a:schemeClr val="tx1"/>
                          </a:solidFill>
                          <a:latin typeface="Calibri" panose="020F0502020204030204"/>
                        </a:defRPr>
                      </a:lvl2pPr>
                      <a:lvl3pPr marL="3291840" algn="l" defTabSz="3291840" rtl="0" eaLnBrk="1" latinLnBrk="0" hangingPunct="1">
                        <a:defRPr sz="6480" kern="1200">
                          <a:solidFill>
                            <a:schemeClr val="tx1"/>
                          </a:solidFill>
                          <a:latin typeface="Calibri" panose="020F0502020204030204"/>
                        </a:defRPr>
                      </a:lvl3pPr>
                      <a:lvl4pPr marL="4937760" algn="l" defTabSz="3291840" rtl="0" eaLnBrk="1" latinLnBrk="0" hangingPunct="1">
                        <a:defRPr sz="6480" kern="1200">
                          <a:solidFill>
                            <a:schemeClr val="tx1"/>
                          </a:solidFill>
                          <a:latin typeface="Calibri" panose="020F0502020204030204"/>
                        </a:defRPr>
                      </a:lvl4pPr>
                      <a:lvl5pPr marL="6583680" algn="l" defTabSz="3291840" rtl="0" eaLnBrk="1" latinLnBrk="0" hangingPunct="1">
                        <a:defRPr sz="6480" kern="1200">
                          <a:solidFill>
                            <a:schemeClr val="tx1"/>
                          </a:solidFill>
                          <a:latin typeface="Calibri" panose="020F0502020204030204"/>
                        </a:defRPr>
                      </a:lvl5pPr>
                      <a:lvl6pPr marL="8229600" algn="l" defTabSz="3291840" rtl="0" eaLnBrk="1" latinLnBrk="0" hangingPunct="1">
                        <a:defRPr sz="6480" kern="1200">
                          <a:solidFill>
                            <a:schemeClr val="tx1"/>
                          </a:solidFill>
                          <a:latin typeface="Calibri" panose="020F0502020204030204"/>
                        </a:defRPr>
                      </a:lvl6pPr>
                      <a:lvl7pPr marL="9875520" algn="l" defTabSz="3291840" rtl="0" eaLnBrk="1" latinLnBrk="0" hangingPunct="1">
                        <a:defRPr sz="6480" kern="1200">
                          <a:solidFill>
                            <a:schemeClr val="tx1"/>
                          </a:solidFill>
                          <a:latin typeface="Calibri" panose="020F0502020204030204"/>
                        </a:defRPr>
                      </a:lvl7pPr>
                      <a:lvl8pPr marL="11521440" algn="l" defTabSz="3291840" rtl="0" eaLnBrk="1" latinLnBrk="0" hangingPunct="1">
                        <a:defRPr sz="6480" kern="1200">
                          <a:solidFill>
                            <a:schemeClr val="tx1"/>
                          </a:solidFill>
                          <a:latin typeface="Calibri" panose="020F0502020204030204"/>
                        </a:defRPr>
                      </a:lvl8pPr>
                      <a:lvl9pPr marL="13167360" algn="l" defTabSz="3291840" rtl="0" eaLnBrk="1" latinLnBrk="0" hangingPunct="1">
                        <a:defRPr sz="6480" kern="1200">
                          <a:solidFill>
                            <a:schemeClr val="tx1"/>
                          </a:solidFill>
                          <a:latin typeface="Calibri" panose="020F0502020204030204"/>
                        </a:defRPr>
                      </a:lvl9pPr>
                    </a:lstStyle>
                    <a:p>
                      <a:pPr algn="ctr"/>
                      <a:endParaRPr lang="en-US" sz="2000" dirty="0">
                        <a:latin typeface="Verdana" panose="020B0604030504040204" pitchFamily="34" charset="0"/>
                        <a:ea typeface="Verdana" panose="020B0604030504040204" pitchFamily="34" charset="0"/>
                        <a:cs typeface="Verdana" panose="020B0604030504040204" pitchFamily="34" charset="0"/>
                      </a:endParaRPr>
                    </a:p>
                  </a:txBody>
                  <a:tcPr marL="68580" marR="68580" marT="34290" marB="34290" anchor="ctr">
                    <a:lnL>
                      <a:noFill/>
                    </a:lnL>
                    <a:lnR>
                      <a:noFill/>
                    </a:lnR>
                    <a:lnT w="12700" cmpd="sng">
                      <a:solidFill>
                        <a:srgbClr val="292934"/>
                      </a:solidFill>
                    </a:lnT>
                    <a:lnB>
                      <a:noFill/>
                    </a:lnB>
                    <a:lnTlToBr w="12700" cmpd="sng">
                      <a:noFill/>
                      <a:prstDash val="solid"/>
                    </a:lnTlToBr>
                    <a:lnBlToTr w="12700" cmpd="sng">
                      <a:noFill/>
                      <a:prstDash val="solid"/>
                    </a:lnBlToTr>
                    <a:solidFill>
                      <a:srgbClr val="292934">
                        <a:alpha val="20000"/>
                      </a:srgbClr>
                    </a:solidFill>
                  </a:tcPr>
                </a:tc>
                <a:tc>
                  <a:txBody>
                    <a:bodyPr/>
                    <a:lstStyle>
                      <a:lvl1pPr marL="0" algn="l" defTabSz="3291840" rtl="0" eaLnBrk="1" latinLnBrk="0" hangingPunct="1">
                        <a:defRPr sz="6480" kern="1200">
                          <a:solidFill>
                            <a:schemeClr val="tx1"/>
                          </a:solidFill>
                          <a:latin typeface="Calibri" panose="020F0502020204030204"/>
                        </a:defRPr>
                      </a:lvl1pPr>
                      <a:lvl2pPr marL="1645920" algn="l" defTabSz="3291840" rtl="0" eaLnBrk="1" latinLnBrk="0" hangingPunct="1">
                        <a:defRPr sz="6480" kern="1200">
                          <a:solidFill>
                            <a:schemeClr val="tx1"/>
                          </a:solidFill>
                          <a:latin typeface="Calibri" panose="020F0502020204030204"/>
                        </a:defRPr>
                      </a:lvl2pPr>
                      <a:lvl3pPr marL="3291840" algn="l" defTabSz="3291840" rtl="0" eaLnBrk="1" latinLnBrk="0" hangingPunct="1">
                        <a:defRPr sz="6480" kern="1200">
                          <a:solidFill>
                            <a:schemeClr val="tx1"/>
                          </a:solidFill>
                          <a:latin typeface="Calibri" panose="020F0502020204030204"/>
                        </a:defRPr>
                      </a:lvl3pPr>
                      <a:lvl4pPr marL="4937760" algn="l" defTabSz="3291840" rtl="0" eaLnBrk="1" latinLnBrk="0" hangingPunct="1">
                        <a:defRPr sz="6480" kern="1200">
                          <a:solidFill>
                            <a:schemeClr val="tx1"/>
                          </a:solidFill>
                          <a:latin typeface="Calibri" panose="020F0502020204030204"/>
                        </a:defRPr>
                      </a:lvl4pPr>
                      <a:lvl5pPr marL="6583680" algn="l" defTabSz="3291840" rtl="0" eaLnBrk="1" latinLnBrk="0" hangingPunct="1">
                        <a:defRPr sz="6480" kern="1200">
                          <a:solidFill>
                            <a:schemeClr val="tx1"/>
                          </a:solidFill>
                          <a:latin typeface="Calibri" panose="020F0502020204030204"/>
                        </a:defRPr>
                      </a:lvl5pPr>
                      <a:lvl6pPr marL="8229600" algn="l" defTabSz="3291840" rtl="0" eaLnBrk="1" latinLnBrk="0" hangingPunct="1">
                        <a:defRPr sz="6480" kern="1200">
                          <a:solidFill>
                            <a:schemeClr val="tx1"/>
                          </a:solidFill>
                          <a:latin typeface="Calibri" panose="020F0502020204030204"/>
                        </a:defRPr>
                      </a:lvl6pPr>
                      <a:lvl7pPr marL="9875520" algn="l" defTabSz="3291840" rtl="0" eaLnBrk="1" latinLnBrk="0" hangingPunct="1">
                        <a:defRPr sz="6480" kern="1200">
                          <a:solidFill>
                            <a:schemeClr val="tx1"/>
                          </a:solidFill>
                          <a:latin typeface="Calibri" panose="020F0502020204030204"/>
                        </a:defRPr>
                      </a:lvl7pPr>
                      <a:lvl8pPr marL="11521440" algn="l" defTabSz="3291840" rtl="0" eaLnBrk="1" latinLnBrk="0" hangingPunct="1">
                        <a:defRPr sz="6480" kern="1200">
                          <a:solidFill>
                            <a:schemeClr val="tx1"/>
                          </a:solidFill>
                          <a:latin typeface="Calibri" panose="020F0502020204030204"/>
                        </a:defRPr>
                      </a:lvl8pPr>
                      <a:lvl9pPr marL="13167360" algn="l" defTabSz="3291840" rtl="0" eaLnBrk="1" latinLnBrk="0" hangingPunct="1">
                        <a:defRPr sz="6480" kern="1200">
                          <a:solidFill>
                            <a:schemeClr val="tx1"/>
                          </a:solidFill>
                          <a:latin typeface="Calibri" panose="020F0502020204030204"/>
                        </a:defRPr>
                      </a:lvl9pPr>
                    </a:lstStyle>
                    <a:p>
                      <a:pPr algn="ctr"/>
                      <a:endParaRPr lang="en-US" sz="2000" dirty="0">
                        <a:latin typeface="Verdana" panose="020B0604030504040204" pitchFamily="34" charset="0"/>
                        <a:ea typeface="Verdana" panose="020B0604030504040204" pitchFamily="34" charset="0"/>
                        <a:cs typeface="Verdana" panose="020B0604030504040204" pitchFamily="34" charset="0"/>
                      </a:endParaRPr>
                    </a:p>
                  </a:txBody>
                  <a:tcPr marL="68580" marR="68580" marT="34290" marB="34290" anchor="ctr">
                    <a:lnL>
                      <a:noFill/>
                    </a:lnL>
                    <a:lnR>
                      <a:noFill/>
                    </a:lnR>
                    <a:lnT w="12700" cmpd="sng">
                      <a:solidFill>
                        <a:srgbClr val="292934"/>
                      </a:solidFill>
                    </a:lnT>
                    <a:lnB>
                      <a:noFill/>
                    </a:lnB>
                    <a:lnTlToBr w="12700" cmpd="sng">
                      <a:noFill/>
                      <a:prstDash val="solid"/>
                    </a:lnTlToBr>
                    <a:lnBlToTr w="12700" cmpd="sng">
                      <a:noFill/>
                      <a:prstDash val="solid"/>
                    </a:lnBlToTr>
                    <a:solidFill>
                      <a:srgbClr val="292934">
                        <a:alpha val="20000"/>
                      </a:srgbClr>
                    </a:solidFill>
                  </a:tcPr>
                </a:tc>
                <a:tc>
                  <a:txBody>
                    <a:bodyPr/>
                    <a:lstStyle>
                      <a:lvl1pPr marL="0" algn="l" defTabSz="3291840" rtl="0" eaLnBrk="1" latinLnBrk="0" hangingPunct="1">
                        <a:defRPr sz="6480" kern="1200">
                          <a:solidFill>
                            <a:schemeClr val="tx1"/>
                          </a:solidFill>
                          <a:latin typeface="Calibri" panose="020F0502020204030204"/>
                        </a:defRPr>
                      </a:lvl1pPr>
                      <a:lvl2pPr marL="1645920" algn="l" defTabSz="3291840" rtl="0" eaLnBrk="1" latinLnBrk="0" hangingPunct="1">
                        <a:defRPr sz="6480" kern="1200">
                          <a:solidFill>
                            <a:schemeClr val="tx1"/>
                          </a:solidFill>
                          <a:latin typeface="Calibri" panose="020F0502020204030204"/>
                        </a:defRPr>
                      </a:lvl2pPr>
                      <a:lvl3pPr marL="3291840" algn="l" defTabSz="3291840" rtl="0" eaLnBrk="1" latinLnBrk="0" hangingPunct="1">
                        <a:defRPr sz="6480" kern="1200">
                          <a:solidFill>
                            <a:schemeClr val="tx1"/>
                          </a:solidFill>
                          <a:latin typeface="Calibri" panose="020F0502020204030204"/>
                        </a:defRPr>
                      </a:lvl3pPr>
                      <a:lvl4pPr marL="4937760" algn="l" defTabSz="3291840" rtl="0" eaLnBrk="1" latinLnBrk="0" hangingPunct="1">
                        <a:defRPr sz="6480" kern="1200">
                          <a:solidFill>
                            <a:schemeClr val="tx1"/>
                          </a:solidFill>
                          <a:latin typeface="Calibri" panose="020F0502020204030204"/>
                        </a:defRPr>
                      </a:lvl4pPr>
                      <a:lvl5pPr marL="6583680" algn="l" defTabSz="3291840" rtl="0" eaLnBrk="1" latinLnBrk="0" hangingPunct="1">
                        <a:defRPr sz="6480" kern="1200">
                          <a:solidFill>
                            <a:schemeClr val="tx1"/>
                          </a:solidFill>
                          <a:latin typeface="Calibri" panose="020F0502020204030204"/>
                        </a:defRPr>
                      </a:lvl5pPr>
                      <a:lvl6pPr marL="8229600" algn="l" defTabSz="3291840" rtl="0" eaLnBrk="1" latinLnBrk="0" hangingPunct="1">
                        <a:defRPr sz="6480" kern="1200">
                          <a:solidFill>
                            <a:schemeClr val="tx1"/>
                          </a:solidFill>
                          <a:latin typeface="Calibri" panose="020F0502020204030204"/>
                        </a:defRPr>
                      </a:lvl6pPr>
                      <a:lvl7pPr marL="9875520" algn="l" defTabSz="3291840" rtl="0" eaLnBrk="1" latinLnBrk="0" hangingPunct="1">
                        <a:defRPr sz="6480" kern="1200">
                          <a:solidFill>
                            <a:schemeClr val="tx1"/>
                          </a:solidFill>
                          <a:latin typeface="Calibri" panose="020F0502020204030204"/>
                        </a:defRPr>
                      </a:lvl7pPr>
                      <a:lvl8pPr marL="11521440" algn="l" defTabSz="3291840" rtl="0" eaLnBrk="1" latinLnBrk="0" hangingPunct="1">
                        <a:defRPr sz="6480" kern="1200">
                          <a:solidFill>
                            <a:schemeClr val="tx1"/>
                          </a:solidFill>
                          <a:latin typeface="Calibri" panose="020F0502020204030204"/>
                        </a:defRPr>
                      </a:lvl8pPr>
                      <a:lvl9pPr marL="13167360" algn="l" defTabSz="3291840" rtl="0" eaLnBrk="1" latinLnBrk="0" hangingPunct="1">
                        <a:defRPr sz="6480" kern="1200">
                          <a:solidFill>
                            <a:schemeClr val="tx1"/>
                          </a:solidFill>
                          <a:latin typeface="Calibri" panose="020F0502020204030204"/>
                        </a:defRPr>
                      </a:lvl9pPr>
                    </a:lstStyle>
                    <a:p>
                      <a:pPr algn="ctr"/>
                      <a:endParaRPr lang="en-US" sz="2000" dirty="0">
                        <a:latin typeface="Verdana" panose="020B0604030504040204" pitchFamily="34" charset="0"/>
                        <a:ea typeface="Verdana" panose="020B0604030504040204" pitchFamily="34" charset="0"/>
                        <a:cs typeface="Verdana" panose="020B0604030504040204" pitchFamily="34" charset="0"/>
                      </a:endParaRPr>
                    </a:p>
                  </a:txBody>
                  <a:tcPr marL="68580" marR="68580" marT="34290" marB="34290" anchor="ctr">
                    <a:lnL>
                      <a:noFill/>
                    </a:lnL>
                    <a:lnR>
                      <a:noFill/>
                    </a:lnR>
                    <a:lnT w="12700" cmpd="sng">
                      <a:solidFill>
                        <a:srgbClr val="292934"/>
                      </a:solidFill>
                    </a:lnT>
                    <a:lnB>
                      <a:noFill/>
                    </a:lnB>
                    <a:lnTlToBr w="12700" cmpd="sng">
                      <a:noFill/>
                      <a:prstDash val="solid"/>
                    </a:lnTlToBr>
                    <a:lnBlToTr w="12700" cmpd="sng">
                      <a:noFill/>
                      <a:prstDash val="solid"/>
                    </a:lnBlToTr>
                    <a:solidFill>
                      <a:srgbClr val="292934">
                        <a:alpha val="20000"/>
                      </a:srgbClr>
                    </a:solidFill>
                  </a:tcPr>
                </a:tc>
                <a:extLst>
                  <a:ext uri="{0D108BD9-81ED-4DB2-BD59-A6C34878D82A}">
                    <a16:rowId xmlns:a16="http://schemas.microsoft.com/office/drawing/2014/main" val="10001"/>
                  </a:ext>
                </a:extLst>
              </a:tr>
              <a:tr h="894471">
                <a:tc>
                  <a:txBody>
                    <a:bodyPr/>
                    <a:lstStyle>
                      <a:lvl1pPr marL="0" algn="l" defTabSz="3291840" rtl="0" eaLnBrk="1" latinLnBrk="0" hangingPunct="1">
                        <a:defRPr sz="6480" kern="1200">
                          <a:solidFill>
                            <a:schemeClr val="tx1"/>
                          </a:solidFill>
                          <a:latin typeface="Calibri" panose="020F0502020204030204"/>
                        </a:defRPr>
                      </a:lvl1pPr>
                      <a:lvl2pPr marL="1645920" algn="l" defTabSz="3291840" rtl="0" eaLnBrk="1" latinLnBrk="0" hangingPunct="1">
                        <a:defRPr sz="6480" kern="1200">
                          <a:solidFill>
                            <a:schemeClr val="tx1"/>
                          </a:solidFill>
                          <a:latin typeface="Calibri" panose="020F0502020204030204"/>
                        </a:defRPr>
                      </a:lvl2pPr>
                      <a:lvl3pPr marL="3291840" algn="l" defTabSz="3291840" rtl="0" eaLnBrk="1" latinLnBrk="0" hangingPunct="1">
                        <a:defRPr sz="6480" kern="1200">
                          <a:solidFill>
                            <a:schemeClr val="tx1"/>
                          </a:solidFill>
                          <a:latin typeface="Calibri" panose="020F0502020204030204"/>
                        </a:defRPr>
                      </a:lvl3pPr>
                      <a:lvl4pPr marL="4937760" algn="l" defTabSz="3291840" rtl="0" eaLnBrk="1" latinLnBrk="0" hangingPunct="1">
                        <a:defRPr sz="6480" kern="1200">
                          <a:solidFill>
                            <a:schemeClr val="tx1"/>
                          </a:solidFill>
                          <a:latin typeface="Calibri" panose="020F0502020204030204"/>
                        </a:defRPr>
                      </a:lvl4pPr>
                      <a:lvl5pPr marL="6583680" algn="l" defTabSz="3291840" rtl="0" eaLnBrk="1" latinLnBrk="0" hangingPunct="1">
                        <a:defRPr sz="6480" kern="1200">
                          <a:solidFill>
                            <a:schemeClr val="tx1"/>
                          </a:solidFill>
                          <a:latin typeface="Calibri" panose="020F0502020204030204"/>
                        </a:defRPr>
                      </a:lvl5pPr>
                      <a:lvl6pPr marL="8229600" algn="l" defTabSz="3291840" rtl="0" eaLnBrk="1" latinLnBrk="0" hangingPunct="1">
                        <a:defRPr sz="6480" kern="1200">
                          <a:solidFill>
                            <a:schemeClr val="tx1"/>
                          </a:solidFill>
                          <a:latin typeface="Calibri" panose="020F0502020204030204"/>
                        </a:defRPr>
                      </a:lvl6pPr>
                      <a:lvl7pPr marL="9875520" algn="l" defTabSz="3291840" rtl="0" eaLnBrk="1" latinLnBrk="0" hangingPunct="1">
                        <a:defRPr sz="6480" kern="1200">
                          <a:solidFill>
                            <a:schemeClr val="tx1"/>
                          </a:solidFill>
                          <a:latin typeface="Calibri" panose="020F0502020204030204"/>
                        </a:defRPr>
                      </a:lvl7pPr>
                      <a:lvl8pPr marL="11521440" algn="l" defTabSz="3291840" rtl="0" eaLnBrk="1" latinLnBrk="0" hangingPunct="1">
                        <a:defRPr sz="6480" kern="1200">
                          <a:solidFill>
                            <a:schemeClr val="tx1"/>
                          </a:solidFill>
                          <a:latin typeface="Calibri" panose="020F0502020204030204"/>
                        </a:defRPr>
                      </a:lvl8pPr>
                      <a:lvl9pPr marL="13167360" algn="l" defTabSz="3291840" rtl="0" eaLnBrk="1" latinLnBrk="0" hangingPunct="1">
                        <a:defRPr sz="6480" kern="1200">
                          <a:solidFill>
                            <a:schemeClr val="tx1"/>
                          </a:solidFill>
                          <a:latin typeface="Calibri" panose="020F0502020204030204"/>
                        </a:defRPr>
                      </a:lvl9pPr>
                    </a:lstStyle>
                    <a:p>
                      <a:r>
                        <a:rPr lang="en-US" sz="2000" dirty="0">
                          <a:latin typeface="Verdana" panose="020B0604030504040204" pitchFamily="34" charset="0"/>
                          <a:ea typeface="Verdana" panose="020B0604030504040204" pitchFamily="34" charset="0"/>
                          <a:cs typeface="Verdana" panose="020B0604030504040204" pitchFamily="34" charset="0"/>
                        </a:rPr>
                        <a:t>Item 2</a:t>
                      </a:r>
                    </a:p>
                  </a:txBody>
                  <a:tcPr marL="68580" marR="68580" marT="34290" marB="34290" anchor="ctr">
                    <a:lnL>
                      <a:noFill/>
                    </a:lnL>
                    <a:lnR>
                      <a:noFill/>
                    </a:lnR>
                    <a:lnT>
                      <a:noFill/>
                    </a:lnT>
                    <a:lnB>
                      <a:noFill/>
                    </a:lnB>
                    <a:lnTlToBr w="12700" cmpd="sng">
                      <a:noFill/>
                      <a:prstDash val="solid"/>
                    </a:lnTlToBr>
                    <a:lnBlToTr w="12700" cmpd="sng">
                      <a:noFill/>
                      <a:prstDash val="solid"/>
                    </a:lnBlToTr>
                    <a:noFill/>
                  </a:tcPr>
                </a:tc>
                <a:tc>
                  <a:txBody>
                    <a:bodyPr/>
                    <a:lstStyle>
                      <a:lvl1pPr marL="0" algn="l" defTabSz="3291840" rtl="0" eaLnBrk="1" latinLnBrk="0" hangingPunct="1">
                        <a:defRPr sz="6480" kern="1200">
                          <a:solidFill>
                            <a:schemeClr val="tx1"/>
                          </a:solidFill>
                          <a:latin typeface="Calibri" panose="020F0502020204030204"/>
                        </a:defRPr>
                      </a:lvl1pPr>
                      <a:lvl2pPr marL="1645920" algn="l" defTabSz="3291840" rtl="0" eaLnBrk="1" latinLnBrk="0" hangingPunct="1">
                        <a:defRPr sz="6480" kern="1200">
                          <a:solidFill>
                            <a:schemeClr val="tx1"/>
                          </a:solidFill>
                          <a:latin typeface="Calibri" panose="020F0502020204030204"/>
                        </a:defRPr>
                      </a:lvl2pPr>
                      <a:lvl3pPr marL="3291840" algn="l" defTabSz="3291840" rtl="0" eaLnBrk="1" latinLnBrk="0" hangingPunct="1">
                        <a:defRPr sz="6480" kern="1200">
                          <a:solidFill>
                            <a:schemeClr val="tx1"/>
                          </a:solidFill>
                          <a:latin typeface="Calibri" panose="020F0502020204030204"/>
                        </a:defRPr>
                      </a:lvl3pPr>
                      <a:lvl4pPr marL="4937760" algn="l" defTabSz="3291840" rtl="0" eaLnBrk="1" latinLnBrk="0" hangingPunct="1">
                        <a:defRPr sz="6480" kern="1200">
                          <a:solidFill>
                            <a:schemeClr val="tx1"/>
                          </a:solidFill>
                          <a:latin typeface="Calibri" panose="020F0502020204030204"/>
                        </a:defRPr>
                      </a:lvl4pPr>
                      <a:lvl5pPr marL="6583680" algn="l" defTabSz="3291840" rtl="0" eaLnBrk="1" latinLnBrk="0" hangingPunct="1">
                        <a:defRPr sz="6480" kern="1200">
                          <a:solidFill>
                            <a:schemeClr val="tx1"/>
                          </a:solidFill>
                          <a:latin typeface="Calibri" panose="020F0502020204030204"/>
                        </a:defRPr>
                      </a:lvl5pPr>
                      <a:lvl6pPr marL="8229600" algn="l" defTabSz="3291840" rtl="0" eaLnBrk="1" latinLnBrk="0" hangingPunct="1">
                        <a:defRPr sz="6480" kern="1200">
                          <a:solidFill>
                            <a:schemeClr val="tx1"/>
                          </a:solidFill>
                          <a:latin typeface="Calibri" panose="020F0502020204030204"/>
                        </a:defRPr>
                      </a:lvl6pPr>
                      <a:lvl7pPr marL="9875520" algn="l" defTabSz="3291840" rtl="0" eaLnBrk="1" latinLnBrk="0" hangingPunct="1">
                        <a:defRPr sz="6480" kern="1200">
                          <a:solidFill>
                            <a:schemeClr val="tx1"/>
                          </a:solidFill>
                          <a:latin typeface="Calibri" panose="020F0502020204030204"/>
                        </a:defRPr>
                      </a:lvl7pPr>
                      <a:lvl8pPr marL="11521440" algn="l" defTabSz="3291840" rtl="0" eaLnBrk="1" latinLnBrk="0" hangingPunct="1">
                        <a:defRPr sz="6480" kern="1200">
                          <a:solidFill>
                            <a:schemeClr val="tx1"/>
                          </a:solidFill>
                          <a:latin typeface="Calibri" panose="020F0502020204030204"/>
                        </a:defRPr>
                      </a:lvl8pPr>
                      <a:lvl9pPr marL="13167360" algn="l" defTabSz="3291840" rtl="0" eaLnBrk="1" latinLnBrk="0" hangingPunct="1">
                        <a:defRPr sz="6480" kern="1200">
                          <a:solidFill>
                            <a:schemeClr val="tx1"/>
                          </a:solidFill>
                          <a:latin typeface="Calibri" panose="020F0502020204030204"/>
                        </a:defRPr>
                      </a:lvl9pPr>
                    </a:lstStyle>
                    <a:p>
                      <a:pPr algn="ctr"/>
                      <a:endParaRPr lang="en-US" sz="2000" dirty="0">
                        <a:latin typeface="Verdana" panose="020B0604030504040204" pitchFamily="34" charset="0"/>
                        <a:ea typeface="Verdana" panose="020B0604030504040204" pitchFamily="34" charset="0"/>
                        <a:cs typeface="Verdana" panose="020B0604030504040204" pitchFamily="34" charset="0"/>
                      </a:endParaRPr>
                    </a:p>
                  </a:txBody>
                  <a:tcPr marL="68580" marR="68580" marT="34290" marB="34290" anchor="ctr">
                    <a:lnL>
                      <a:noFill/>
                    </a:lnL>
                    <a:lnR>
                      <a:noFill/>
                    </a:lnR>
                    <a:lnT>
                      <a:noFill/>
                    </a:lnT>
                    <a:lnB>
                      <a:noFill/>
                    </a:lnB>
                    <a:lnTlToBr w="12700" cmpd="sng">
                      <a:noFill/>
                      <a:prstDash val="solid"/>
                    </a:lnTlToBr>
                    <a:lnBlToTr w="12700" cmpd="sng">
                      <a:noFill/>
                      <a:prstDash val="solid"/>
                    </a:lnBlToTr>
                    <a:noFill/>
                  </a:tcPr>
                </a:tc>
                <a:tc>
                  <a:txBody>
                    <a:bodyPr/>
                    <a:lstStyle>
                      <a:lvl1pPr marL="0" algn="l" defTabSz="3291840" rtl="0" eaLnBrk="1" latinLnBrk="0" hangingPunct="1">
                        <a:defRPr sz="6480" kern="1200">
                          <a:solidFill>
                            <a:schemeClr val="tx1"/>
                          </a:solidFill>
                          <a:latin typeface="Calibri" panose="020F0502020204030204"/>
                        </a:defRPr>
                      </a:lvl1pPr>
                      <a:lvl2pPr marL="1645920" algn="l" defTabSz="3291840" rtl="0" eaLnBrk="1" latinLnBrk="0" hangingPunct="1">
                        <a:defRPr sz="6480" kern="1200">
                          <a:solidFill>
                            <a:schemeClr val="tx1"/>
                          </a:solidFill>
                          <a:latin typeface="Calibri" panose="020F0502020204030204"/>
                        </a:defRPr>
                      </a:lvl2pPr>
                      <a:lvl3pPr marL="3291840" algn="l" defTabSz="3291840" rtl="0" eaLnBrk="1" latinLnBrk="0" hangingPunct="1">
                        <a:defRPr sz="6480" kern="1200">
                          <a:solidFill>
                            <a:schemeClr val="tx1"/>
                          </a:solidFill>
                          <a:latin typeface="Calibri" panose="020F0502020204030204"/>
                        </a:defRPr>
                      </a:lvl3pPr>
                      <a:lvl4pPr marL="4937760" algn="l" defTabSz="3291840" rtl="0" eaLnBrk="1" latinLnBrk="0" hangingPunct="1">
                        <a:defRPr sz="6480" kern="1200">
                          <a:solidFill>
                            <a:schemeClr val="tx1"/>
                          </a:solidFill>
                          <a:latin typeface="Calibri" panose="020F0502020204030204"/>
                        </a:defRPr>
                      </a:lvl4pPr>
                      <a:lvl5pPr marL="6583680" algn="l" defTabSz="3291840" rtl="0" eaLnBrk="1" latinLnBrk="0" hangingPunct="1">
                        <a:defRPr sz="6480" kern="1200">
                          <a:solidFill>
                            <a:schemeClr val="tx1"/>
                          </a:solidFill>
                          <a:latin typeface="Calibri" panose="020F0502020204030204"/>
                        </a:defRPr>
                      </a:lvl5pPr>
                      <a:lvl6pPr marL="8229600" algn="l" defTabSz="3291840" rtl="0" eaLnBrk="1" latinLnBrk="0" hangingPunct="1">
                        <a:defRPr sz="6480" kern="1200">
                          <a:solidFill>
                            <a:schemeClr val="tx1"/>
                          </a:solidFill>
                          <a:latin typeface="Calibri" panose="020F0502020204030204"/>
                        </a:defRPr>
                      </a:lvl6pPr>
                      <a:lvl7pPr marL="9875520" algn="l" defTabSz="3291840" rtl="0" eaLnBrk="1" latinLnBrk="0" hangingPunct="1">
                        <a:defRPr sz="6480" kern="1200">
                          <a:solidFill>
                            <a:schemeClr val="tx1"/>
                          </a:solidFill>
                          <a:latin typeface="Calibri" panose="020F0502020204030204"/>
                        </a:defRPr>
                      </a:lvl7pPr>
                      <a:lvl8pPr marL="11521440" algn="l" defTabSz="3291840" rtl="0" eaLnBrk="1" latinLnBrk="0" hangingPunct="1">
                        <a:defRPr sz="6480" kern="1200">
                          <a:solidFill>
                            <a:schemeClr val="tx1"/>
                          </a:solidFill>
                          <a:latin typeface="Calibri" panose="020F0502020204030204"/>
                        </a:defRPr>
                      </a:lvl8pPr>
                      <a:lvl9pPr marL="13167360" algn="l" defTabSz="3291840" rtl="0" eaLnBrk="1" latinLnBrk="0" hangingPunct="1">
                        <a:defRPr sz="6480" kern="1200">
                          <a:solidFill>
                            <a:schemeClr val="tx1"/>
                          </a:solidFill>
                          <a:latin typeface="Calibri" panose="020F0502020204030204"/>
                        </a:defRPr>
                      </a:lvl9pPr>
                    </a:lstStyle>
                    <a:p>
                      <a:pPr algn="ctr"/>
                      <a:endParaRPr lang="en-US" sz="2000" dirty="0">
                        <a:latin typeface="Verdana" panose="020B0604030504040204" pitchFamily="34" charset="0"/>
                        <a:ea typeface="Verdana" panose="020B0604030504040204" pitchFamily="34" charset="0"/>
                        <a:cs typeface="Verdana" panose="020B0604030504040204" pitchFamily="34" charset="0"/>
                      </a:endParaRPr>
                    </a:p>
                  </a:txBody>
                  <a:tcPr marL="68580" marR="68580" marT="34290" marB="34290" anchor="ctr">
                    <a:lnL>
                      <a:noFill/>
                    </a:lnL>
                    <a:lnR>
                      <a:noFill/>
                    </a:lnR>
                    <a:lnT>
                      <a:noFill/>
                    </a:lnT>
                    <a:lnB>
                      <a:noFill/>
                    </a:lnB>
                    <a:lnTlToBr w="12700" cmpd="sng">
                      <a:noFill/>
                      <a:prstDash val="solid"/>
                    </a:lnTlToBr>
                    <a:lnBlToTr w="12700" cmpd="sng">
                      <a:noFill/>
                      <a:prstDash val="solid"/>
                    </a:lnBlToTr>
                    <a:noFill/>
                  </a:tcPr>
                </a:tc>
                <a:tc>
                  <a:txBody>
                    <a:bodyPr/>
                    <a:lstStyle>
                      <a:lvl1pPr marL="0" algn="l" defTabSz="3291840" rtl="0" eaLnBrk="1" latinLnBrk="0" hangingPunct="1">
                        <a:defRPr sz="6480" kern="1200">
                          <a:solidFill>
                            <a:schemeClr val="tx1"/>
                          </a:solidFill>
                          <a:latin typeface="Calibri" panose="020F0502020204030204"/>
                        </a:defRPr>
                      </a:lvl1pPr>
                      <a:lvl2pPr marL="1645920" algn="l" defTabSz="3291840" rtl="0" eaLnBrk="1" latinLnBrk="0" hangingPunct="1">
                        <a:defRPr sz="6480" kern="1200">
                          <a:solidFill>
                            <a:schemeClr val="tx1"/>
                          </a:solidFill>
                          <a:latin typeface="Calibri" panose="020F0502020204030204"/>
                        </a:defRPr>
                      </a:lvl2pPr>
                      <a:lvl3pPr marL="3291840" algn="l" defTabSz="3291840" rtl="0" eaLnBrk="1" latinLnBrk="0" hangingPunct="1">
                        <a:defRPr sz="6480" kern="1200">
                          <a:solidFill>
                            <a:schemeClr val="tx1"/>
                          </a:solidFill>
                          <a:latin typeface="Calibri" panose="020F0502020204030204"/>
                        </a:defRPr>
                      </a:lvl3pPr>
                      <a:lvl4pPr marL="4937760" algn="l" defTabSz="3291840" rtl="0" eaLnBrk="1" latinLnBrk="0" hangingPunct="1">
                        <a:defRPr sz="6480" kern="1200">
                          <a:solidFill>
                            <a:schemeClr val="tx1"/>
                          </a:solidFill>
                          <a:latin typeface="Calibri" panose="020F0502020204030204"/>
                        </a:defRPr>
                      </a:lvl4pPr>
                      <a:lvl5pPr marL="6583680" algn="l" defTabSz="3291840" rtl="0" eaLnBrk="1" latinLnBrk="0" hangingPunct="1">
                        <a:defRPr sz="6480" kern="1200">
                          <a:solidFill>
                            <a:schemeClr val="tx1"/>
                          </a:solidFill>
                          <a:latin typeface="Calibri" panose="020F0502020204030204"/>
                        </a:defRPr>
                      </a:lvl5pPr>
                      <a:lvl6pPr marL="8229600" algn="l" defTabSz="3291840" rtl="0" eaLnBrk="1" latinLnBrk="0" hangingPunct="1">
                        <a:defRPr sz="6480" kern="1200">
                          <a:solidFill>
                            <a:schemeClr val="tx1"/>
                          </a:solidFill>
                          <a:latin typeface="Calibri" panose="020F0502020204030204"/>
                        </a:defRPr>
                      </a:lvl6pPr>
                      <a:lvl7pPr marL="9875520" algn="l" defTabSz="3291840" rtl="0" eaLnBrk="1" latinLnBrk="0" hangingPunct="1">
                        <a:defRPr sz="6480" kern="1200">
                          <a:solidFill>
                            <a:schemeClr val="tx1"/>
                          </a:solidFill>
                          <a:latin typeface="Calibri" panose="020F0502020204030204"/>
                        </a:defRPr>
                      </a:lvl7pPr>
                      <a:lvl8pPr marL="11521440" algn="l" defTabSz="3291840" rtl="0" eaLnBrk="1" latinLnBrk="0" hangingPunct="1">
                        <a:defRPr sz="6480" kern="1200">
                          <a:solidFill>
                            <a:schemeClr val="tx1"/>
                          </a:solidFill>
                          <a:latin typeface="Calibri" panose="020F0502020204030204"/>
                        </a:defRPr>
                      </a:lvl8pPr>
                      <a:lvl9pPr marL="13167360" algn="l" defTabSz="3291840" rtl="0" eaLnBrk="1" latinLnBrk="0" hangingPunct="1">
                        <a:defRPr sz="6480" kern="1200">
                          <a:solidFill>
                            <a:schemeClr val="tx1"/>
                          </a:solidFill>
                          <a:latin typeface="Calibri" panose="020F0502020204030204"/>
                        </a:defRPr>
                      </a:lvl9pPr>
                    </a:lstStyle>
                    <a:p>
                      <a:pPr algn="ctr"/>
                      <a:endParaRPr lang="en-US" sz="2000" dirty="0">
                        <a:latin typeface="Verdana" panose="020B0604030504040204" pitchFamily="34" charset="0"/>
                        <a:ea typeface="Verdana" panose="020B0604030504040204" pitchFamily="34" charset="0"/>
                        <a:cs typeface="Verdana" panose="020B0604030504040204" pitchFamily="34" charset="0"/>
                      </a:endParaRPr>
                    </a:p>
                  </a:txBody>
                  <a:tcPr marL="68580" marR="68580" marT="34290" marB="34290"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894471">
                <a:tc>
                  <a:txBody>
                    <a:bodyPr/>
                    <a:lstStyle>
                      <a:lvl1pPr marL="0" algn="l" defTabSz="3291840" rtl="0" eaLnBrk="1" latinLnBrk="0" hangingPunct="1">
                        <a:defRPr sz="6480" kern="1200">
                          <a:solidFill>
                            <a:schemeClr val="tx1"/>
                          </a:solidFill>
                          <a:latin typeface="Calibri" panose="020F0502020204030204"/>
                        </a:defRPr>
                      </a:lvl1pPr>
                      <a:lvl2pPr marL="1645920" algn="l" defTabSz="3291840" rtl="0" eaLnBrk="1" latinLnBrk="0" hangingPunct="1">
                        <a:defRPr sz="6480" kern="1200">
                          <a:solidFill>
                            <a:schemeClr val="tx1"/>
                          </a:solidFill>
                          <a:latin typeface="Calibri" panose="020F0502020204030204"/>
                        </a:defRPr>
                      </a:lvl2pPr>
                      <a:lvl3pPr marL="3291840" algn="l" defTabSz="3291840" rtl="0" eaLnBrk="1" latinLnBrk="0" hangingPunct="1">
                        <a:defRPr sz="6480" kern="1200">
                          <a:solidFill>
                            <a:schemeClr val="tx1"/>
                          </a:solidFill>
                          <a:latin typeface="Calibri" panose="020F0502020204030204"/>
                        </a:defRPr>
                      </a:lvl3pPr>
                      <a:lvl4pPr marL="4937760" algn="l" defTabSz="3291840" rtl="0" eaLnBrk="1" latinLnBrk="0" hangingPunct="1">
                        <a:defRPr sz="6480" kern="1200">
                          <a:solidFill>
                            <a:schemeClr val="tx1"/>
                          </a:solidFill>
                          <a:latin typeface="Calibri" panose="020F0502020204030204"/>
                        </a:defRPr>
                      </a:lvl4pPr>
                      <a:lvl5pPr marL="6583680" algn="l" defTabSz="3291840" rtl="0" eaLnBrk="1" latinLnBrk="0" hangingPunct="1">
                        <a:defRPr sz="6480" kern="1200">
                          <a:solidFill>
                            <a:schemeClr val="tx1"/>
                          </a:solidFill>
                          <a:latin typeface="Calibri" panose="020F0502020204030204"/>
                        </a:defRPr>
                      </a:lvl5pPr>
                      <a:lvl6pPr marL="8229600" algn="l" defTabSz="3291840" rtl="0" eaLnBrk="1" latinLnBrk="0" hangingPunct="1">
                        <a:defRPr sz="6480" kern="1200">
                          <a:solidFill>
                            <a:schemeClr val="tx1"/>
                          </a:solidFill>
                          <a:latin typeface="Calibri" panose="020F0502020204030204"/>
                        </a:defRPr>
                      </a:lvl6pPr>
                      <a:lvl7pPr marL="9875520" algn="l" defTabSz="3291840" rtl="0" eaLnBrk="1" latinLnBrk="0" hangingPunct="1">
                        <a:defRPr sz="6480" kern="1200">
                          <a:solidFill>
                            <a:schemeClr val="tx1"/>
                          </a:solidFill>
                          <a:latin typeface="Calibri" panose="020F0502020204030204"/>
                        </a:defRPr>
                      </a:lvl7pPr>
                      <a:lvl8pPr marL="11521440" algn="l" defTabSz="3291840" rtl="0" eaLnBrk="1" latinLnBrk="0" hangingPunct="1">
                        <a:defRPr sz="6480" kern="1200">
                          <a:solidFill>
                            <a:schemeClr val="tx1"/>
                          </a:solidFill>
                          <a:latin typeface="Calibri" panose="020F0502020204030204"/>
                        </a:defRPr>
                      </a:lvl8pPr>
                      <a:lvl9pPr marL="13167360" algn="l" defTabSz="3291840" rtl="0" eaLnBrk="1" latinLnBrk="0" hangingPunct="1">
                        <a:defRPr sz="6480" kern="1200">
                          <a:solidFill>
                            <a:schemeClr val="tx1"/>
                          </a:solidFill>
                          <a:latin typeface="Calibri" panose="020F0502020204030204"/>
                        </a:defRPr>
                      </a:lvl9pPr>
                    </a:lstStyle>
                    <a:p>
                      <a:pPr marL="0" marR="0" indent="0" algn="l" defTabSz="4389120" rtl="0" eaLnBrk="1" fontAlgn="auto" latinLnBrk="0" hangingPunct="1">
                        <a:lnSpc>
                          <a:spcPct val="100000"/>
                        </a:lnSpc>
                        <a:spcBef>
                          <a:spcPts val="0"/>
                        </a:spcBef>
                        <a:spcAft>
                          <a:spcPts val="0"/>
                        </a:spcAft>
                        <a:buClrTx/>
                        <a:buSzTx/>
                        <a:buFontTx/>
                        <a:buNone/>
                        <a:tabLst/>
                        <a:defRPr/>
                      </a:pPr>
                      <a:r>
                        <a:rPr lang="en-US" sz="1800" dirty="0">
                          <a:latin typeface="Verdana" panose="020B0604030504040204" pitchFamily="34" charset="0"/>
                          <a:ea typeface="Verdana" panose="020B0604030504040204" pitchFamily="34" charset="0"/>
                          <a:cs typeface="Verdana" panose="020B0604030504040204" pitchFamily="34" charset="0"/>
                        </a:rPr>
                        <a:t>Item 3</a:t>
                      </a:r>
                    </a:p>
                  </a:txBody>
                  <a:tcPr marL="68580" marR="68580" marT="34290" marB="34290" anchor="ctr">
                    <a:lnL>
                      <a:noFill/>
                    </a:lnL>
                    <a:lnR>
                      <a:noFill/>
                    </a:lnR>
                    <a:lnT>
                      <a:noFill/>
                    </a:lnT>
                    <a:lnB w="12700" cmpd="sng">
                      <a:solidFill>
                        <a:srgbClr val="292934"/>
                      </a:solidFill>
                    </a:lnB>
                    <a:lnTlToBr w="12700" cmpd="sng">
                      <a:noFill/>
                      <a:prstDash val="solid"/>
                    </a:lnTlToBr>
                    <a:lnBlToTr w="12700" cmpd="sng">
                      <a:noFill/>
                      <a:prstDash val="solid"/>
                    </a:lnBlToTr>
                    <a:solidFill>
                      <a:srgbClr val="292934">
                        <a:alpha val="20000"/>
                      </a:srgbClr>
                    </a:solidFill>
                  </a:tcPr>
                </a:tc>
                <a:tc>
                  <a:txBody>
                    <a:bodyPr/>
                    <a:lstStyle>
                      <a:lvl1pPr marL="0" algn="l" defTabSz="3291840" rtl="0" eaLnBrk="1" latinLnBrk="0" hangingPunct="1">
                        <a:defRPr sz="6480" kern="1200">
                          <a:solidFill>
                            <a:schemeClr val="tx1"/>
                          </a:solidFill>
                          <a:latin typeface="Calibri" panose="020F0502020204030204"/>
                        </a:defRPr>
                      </a:lvl1pPr>
                      <a:lvl2pPr marL="1645920" algn="l" defTabSz="3291840" rtl="0" eaLnBrk="1" latinLnBrk="0" hangingPunct="1">
                        <a:defRPr sz="6480" kern="1200">
                          <a:solidFill>
                            <a:schemeClr val="tx1"/>
                          </a:solidFill>
                          <a:latin typeface="Calibri" panose="020F0502020204030204"/>
                        </a:defRPr>
                      </a:lvl2pPr>
                      <a:lvl3pPr marL="3291840" algn="l" defTabSz="3291840" rtl="0" eaLnBrk="1" latinLnBrk="0" hangingPunct="1">
                        <a:defRPr sz="6480" kern="1200">
                          <a:solidFill>
                            <a:schemeClr val="tx1"/>
                          </a:solidFill>
                          <a:latin typeface="Calibri" panose="020F0502020204030204"/>
                        </a:defRPr>
                      </a:lvl3pPr>
                      <a:lvl4pPr marL="4937760" algn="l" defTabSz="3291840" rtl="0" eaLnBrk="1" latinLnBrk="0" hangingPunct="1">
                        <a:defRPr sz="6480" kern="1200">
                          <a:solidFill>
                            <a:schemeClr val="tx1"/>
                          </a:solidFill>
                          <a:latin typeface="Calibri" panose="020F0502020204030204"/>
                        </a:defRPr>
                      </a:lvl4pPr>
                      <a:lvl5pPr marL="6583680" algn="l" defTabSz="3291840" rtl="0" eaLnBrk="1" latinLnBrk="0" hangingPunct="1">
                        <a:defRPr sz="6480" kern="1200">
                          <a:solidFill>
                            <a:schemeClr val="tx1"/>
                          </a:solidFill>
                          <a:latin typeface="Calibri" panose="020F0502020204030204"/>
                        </a:defRPr>
                      </a:lvl5pPr>
                      <a:lvl6pPr marL="8229600" algn="l" defTabSz="3291840" rtl="0" eaLnBrk="1" latinLnBrk="0" hangingPunct="1">
                        <a:defRPr sz="6480" kern="1200">
                          <a:solidFill>
                            <a:schemeClr val="tx1"/>
                          </a:solidFill>
                          <a:latin typeface="Calibri" panose="020F0502020204030204"/>
                        </a:defRPr>
                      </a:lvl6pPr>
                      <a:lvl7pPr marL="9875520" algn="l" defTabSz="3291840" rtl="0" eaLnBrk="1" latinLnBrk="0" hangingPunct="1">
                        <a:defRPr sz="6480" kern="1200">
                          <a:solidFill>
                            <a:schemeClr val="tx1"/>
                          </a:solidFill>
                          <a:latin typeface="Calibri" panose="020F0502020204030204"/>
                        </a:defRPr>
                      </a:lvl7pPr>
                      <a:lvl8pPr marL="11521440" algn="l" defTabSz="3291840" rtl="0" eaLnBrk="1" latinLnBrk="0" hangingPunct="1">
                        <a:defRPr sz="6480" kern="1200">
                          <a:solidFill>
                            <a:schemeClr val="tx1"/>
                          </a:solidFill>
                          <a:latin typeface="Calibri" panose="020F0502020204030204"/>
                        </a:defRPr>
                      </a:lvl8pPr>
                      <a:lvl9pPr marL="13167360" algn="l" defTabSz="3291840" rtl="0" eaLnBrk="1" latinLnBrk="0" hangingPunct="1">
                        <a:defRPr sz="6480" kern="1200">
                          <a:solidFill>
                            <a:schemeClr val="tx1"/>
                          </a:solidFill>
                          <a:latin typeface="Calibri" panose="020F0502020204030204"/>
                        </a:defRPr>
                      </a:lvl9pPr>
                    </a:lstStyle>
                    <a:p>
                      <a:pPr algn="ctr"/>
                      <a:endParaRPr lang="en-US" sz="1800" dirty="0">
                        <a:latin typeface="Verdana" panose="020B0604030504040204" pitchFamily="34" charset="0"/>
                        <a:ea typeface="Verdana" panose="020B0604030504040204" pitchFamily="34" charset="0"/>
                        <a:cs typeface="Verdana" panose="020B0604030504040204" pitchFamily="34" charset="0"/>
                      </a:endParaRPr>
                    </a:p>
                  </a:txBody>
                  <a:tcPr marL="68580" marR="68580" marT="34290" marB="34290" anchor="ctr">
                    <a:lnL>
                      <a:noFill/>
                    </a:lnL>
                    <a:lnR>
                      <a:noFill/>
                    </a:lnR>
                    <a:lnT>
                      <a:noFill/>
                    </a:lnT>
                    <a:lnB w="12700" cmpd="sng">
                      <a:solidFill>
                        <a:srgbClr val="292934"/>
                      </a:solidFill>
                    </a:lnB>
                    <a:lnTlToBr w="12700" cmpd="sng">
                      <a:noFill/>
                      <a:prstDash val="solid"/>
                    </a:lnTlToBr>
                    <a:lnBlToTr w="12700" cmpd="sng">
                      <a:noFill/>
                      <a:prstDash val="solid"/>
                    </a:lnBlToTr>
                    <a:solidFill>
                      <a:srgbClr val="292934">
                        <a:alpha val="20000"/>
                      </a:srgbClr>
                    </a:solidFill>
                  </a:tcPr>
                </a:tc>
                <a:tc>
                  <a:txBody>
                    <a:bodyPr/>
                    <a:lstStyle>
                      <a:lvl1pPr marL="0" algn="l" defTabSz="3291840" rtl="0" eaLnBrk="1" latinLnBrk="0" hangingPunct="1">
                        <a:defRPr sz="6480" kern="1200">
                          <a:solidFill>
                            <a:schemeClr val="tx1"/>
                          </a:solidFill>
                          <a:latin typeface="Calibri" panose="020F0502020204030204"/>
                        </a:defRPr>
                      </a:lvl1pPr>
                      <a:lvl2pPr marL="1645920" algn="l" defTabSz="3291840" rtl="0" eaLnBrk="1" latinLnBrk="0" hangingPunct="1">
                        <a:defRPr sz="6480" kern="1200">
                          <a:solidFill>
                            <a:schemeClr val="tx1"/>
                          </a:solidFill>
                          <a:latin typeface="Calibri" panose="020F0502020204030204"/>
                        </a:defRPr>
                      </a:lvl2pPr>
                      <a:lvl3pPr marL="3291840" algn="l" defTabSz="3291840" rtl="0" eaLnBrk="1" latinLnBrk="0" hangingPunct="1">
                        <a:defRPr sz="6480" kern="1200">
                          <a:solidFill>
                            <a:schemeClr val="tx1"/>
                          </a:solidFill>
                          <a:latin typeface="Calibri" panose="020F0502020204030204"/>
                        </a:defRPr>
                      </a:lvl3pPr>
                      <a:lvl4pPr marL="4937760" algn="l" defTabSz="3291840" rtl="0" eaLnBrk="1" latinLnBrk="0" hangingPunct="1">
                        <a:defRPr sz="6480" kern="1200">
                          <a:solidFill>
                            <a:schemeClr val="tx1"/>
                          </a:solidFill>
                          <a:latin typeface="Calibri" panose="020F0502020204030204"/>
                        </a:defRPr>
                      </a:lvl4pPr>
                      <a:lvl5pPr marL="6583680" algn="l" defTabSz="3291840" rtl="0" eaLnBrk="1" latinLnBrk="0" hangingPunct="1">
                        <a:defRPr sz="6480" kern="1200">
                          <a:solidFill>
                            <a:schemeClr val="tx1"/>
                          </a:solidFill>
                          <a:latin typeface="Calibri" panose="020F0502020204030204"/>
                        </a:defRPr>
                      </a:lvl5pPr>
                      <a:lvl6pPr marL="8229600" algn="l" defTabSz="3291840" rtl="0" eaLnBrk="1" latinLnBrk="0" hangingPunct="1">
                        <a:defRPr sz="6480" kern="1200">
                          <a:solidFill>
                            <a:schemeClr val="tx1"/>
                          </a:solidFill>
                          <a:latin typeface="Calibri" panose="020F0502020204030204"/>
                        </a:defRPr>
                      </a:lvl6pPr>
                      <a:lvl7pPr marL="9875520" algn="l" defTabSz="3291840" rtl="0" eaLnBrk="1" latinLnBrk="0" hangingPunct="1">
                        <a:defRPr sz="6480" kern="1200">
                          <a:solidFill>
                            <a:schemeClr val="tx1"/>
                          </a:solidFill>
                          <a:latin typeface="Calibri" panose="020F0502020204030204"/>
                        </a:defRPr>
                      </a:lvl7pPr>
                      <a:lvl8pPr marL="11521440" algn="l" defTabSz="3291840" rtl="0" eaLnBrk="1" latinLnBrk="0" hangingPunct="1">
                        <a:defRPr sz="6480" kern="1200">
                          <a:solidFill>
                            <a:schemeClr val="tx1"/>
                          </a:solidFill>
                          <a:latin typeface="Calibri" panose="020F0502020204030204"/>
                        </a:defRPr>
                      </a:lvl8pPr>
                      <a:lvl9pPr marL="13167360" algn="l" defTabSz="3291840" rtl="0" eaLnBrk="1" latinLnBrk="0" hangingPunct="1">
                        <a:defRPr sz="6480" kern="1200">
                          <a:solidFill>
                            <a:schemeClr val="tx1"/>
                          </a:solidFill>
                          <a:latin typeface="Calibri" panose="020F0502020204030204"/>
                        </a:defRPr>
                      </a:lvl9pPr>
                    </a:lstStyle>
                    <a:p>
                      <a:pPr algn="ctr"/>
                      <a:endParaRPr lang="en-US" sz="1800" dirty="0">
                        <a:latin typeface="Verdana" panose="020B0604030504040204" pitchFamily="34" charset="0"/>
                        <a:ea typeface="Verdana" panose="020B0604030504040204" pitchFamily="34" charset="0"/>
                        <a:cs typeface="Verdana" panose="020B0604030504040204" pitchFamily="34" charset="0"/>
                      </a:endParaRPr>
                    </a:p>
                  </a:txBody>
                  <a:tcPr marL="68580" marR="68580" marT="34290" marB="34290" anchor="ctr">
                    <a:lnL>
                      <a:noFill/>
                    </a:lnL>
                    <a:lnR>
                      <a:noFill/>
                    </a:lnR>
                    <a:lnT>
                      <a:noFill/>
                    </a:lnT>
                    <a:lnB w="12700" cmpd="sng">
                      <a:solidFill>
                        <a:srgbClr val="292934"/>
                      </a:solidFill>
                    </a:lnB>
                    <a:lnTlToBr w="12700" cmpd="sng">
                      <a:noFill/>
                      <a:prstDash val="solid"/>
                    </a:lnTlToBr>
                    <a:lnBlToTr w="12700" cmpd="sng">
                      <a:noFill/>
                      <a:prstDash val="solid"/>
                    </a:lnBlToTr>
                    <a:solidFill>
                      <a:srgbClr val="292934">
                        <a:alpha val="20000"/>
                      </a:srgbClr>
                    </a:solidFill>
                  </a:tcPr>
                </a:tc>
                <a:tc>
                  <a:txBody>
                    <a:bodyPr/>
                    <a:lstStyle>
                      <a:lvl1pPr marL="0" algn="l" defTabSz="3291840" rtl="0" eaLnBrk="1" latinLnBrk="0" hangingPunct="1">
                        <a:defRPr sz="6480" kern="1200">
                          <a:solidFill>
                            <a:schemeClr val="tx1"/>
                          </a:solidFill>
                          <a:latin typeface="Calibri" panose="020F0502020204030204"/>
                        </a:defRPr>
                      </a:lvl1pPr>
                      <a:lvl2pPr marL="1645920" algn="l" defTabSz="3291840" rtl="0" eaLnBrk="1" latinLnBrk="0" hangingPunct="1">
                        <a:defRPr sz="6480" kern="1200">
                          <a:solidFill>
                            <a:schemeClr val="tx1"/>
                          </a:solidFill>
                          <a:latin typeface="Calibri" panose="020F0502020204030204"/>
                        </a:defRPr>
                      </a:lvl2pPr>
                      <a:lvl3pPr marL="3291840" algn="l" defTabSz="3291840" rtl="0" eaLnBrk="1" latinLnBrk="0" hangingPunct="1">
                        <a:defRPr sz="6480" kern="1200">
                          <a:solidFill>
                            <a:schemeClr val="tx1"/>
                          </a:solidFill>
                          <a:latin typeface="Calibri" panose="020F0502020204030204"/>
                        </a:defRPr>
                      </a:lvl3pPr>
                      <a:lvl4pPr marL="4937760" algn="l" defTabSz="3291840" rtl="0" eaLnBrk="1" latinLnBrk="0" hangingPunct="1">
                        <a:defRPr sz="6480" kern="1200">
                          <a:solidFill>
                            <a:schemeClr val="tx1"/>
                          </a:solidFill>
                          <a:latin typeface="Calibri" panose="020F0502020204030204"/>
                        </a:defRPr>
                      </a:lvl4pPr>
                      <a:lvl5pPr marL="6583680" algn="l" defTabSz="3291840" rtl="0" eaLnBrk="1" latinLnBrk="0" hangingPunct="1">
                        <a:defRPr sz="6480" kern="1200">
                          <a:solidFill>
                            <a:schemeClr val="tx1"/>
                          </a:solidFill>
                          <a:latin typeface="Calibri" panose="020F0502020204030204"/>
                        </a:defRPr>
                      </a:lvl5pPr>
                      <a:lvl6pPr marL="8229600" algn="l" defTabSz="3291840" rtl="0" eaLnBrk="1" latinLnBrk="0" hangingPunct="1">
                        <a:defRPr sz="6480" kern="1200">
                          <a:solidFill>
                            <a:schemeClr val="tx1"/>
                          </a:solidFill>
                          <a:latin typeface="Calibri" panose="020F0502020204030204"/>
                        </a:defRPr>
                      </a:lvl6pPr>
                      <a:lvl7pPr marL="9875520" algn="l" defTabSz="3291840" rtl="0" eaLnBrk="1" latinLnBrk="0" hangingPunct="1">
                        <a:defRPr sz="6480" kern="1200">
                          <a:solidFill>
                            <a:schemeClr val="tx1"/>
                          </a:solidFill>
                          <a:latin typeface="Calibri" panose="020F0502020204030204"/>
                        </a:defRPr>
                      </a:lvl7pPr>
                      <a:lvl8pPr marL="11521440" algn="l" defTabSz="3291840" rtl="0" eaLnBrk="1" latinLnBrk="0" hangingPunct="1">
                        <a:defRPr sz="6480" kern="1200">
                          <a:solidFill>
                            <a:schemeClr val="tx1"/>
                          </a:solidFill>
                          <a:latin typeface="Calibri" panose="020F0502020204030204"/>
                        </a:defRPr>
                      </a:lvl8pPr>
                      <a:lvl9pPr marL="13167360" algn="l" defTabSz="3291840" rtl="0" eaLnBrk="1" latinLnBrk="0" hangingPunct="1">
                        <a:defRPr sz="6480" kern="1200">
                          <a:solidFill>
                            <a:schemeClr val="tx1"/>
                          </a:solidFill>
                          <a:latin typeface="Calibri" panose="020F0502020204030204"/>
                        </a:defRPr>
                      </a:lvl9pPr>
                    </a:lstStyle>
                    <a:p>
                      <a:pPr algn="ctr"/>
                      <a:endParaRPr lang="en-US" sz="1800" dirty="0">
                        <a:latin typeface="Verdana" panose="020B0604030504040204" pitchFamily="34" charset="0"/>
                        <a:ea typeface="Verdana" panose="020B0604030504040204" pitchFamily="34" charset="0"/>
                        <a:cs typeface="Verdana" panose="020B0604030504040204" pitchFamily="34" charset="0"/>
                      </a:endParaRPr>
                    </a:p>
                  </a:txBody>
                  <a:tcPr marL="68580" marR="68580" marT="34290" marB="34290" anchor="ctr">
                    <a:lnL>
                      <a:noFill/>
                    </a:lnL>
                    <a:lnR>
                      <a:noFill/>
                    </a:lnR>
                    <a:lnT>
                      <a:noFill/>
                    </a:lnT>
                    <a:lnB w="12700" cmpd="sng">
                      <a:solidFill>
                        <a:srgbClr val="292934"/>
                      </a:solidFill>
                    </a:lnB>
                    <a:lnTlToBr w="12700" cmpd="sng">
                      <a:noFill/>
                      <a:prstDash val="solid"/>
                    </a:lnTlToBr>
                    <a:lnBlToTr w="12700" cmpd="sng">
                      <a:noFill/>
                      <a:prstDash val="solid"/>
                    </a:lnBlToTr>
                    <a:solidFill>
                      <a:srgbClr val="292934">
                        <a:alpha val="20000"/>
                      </a:srgbClr>
                    </a:solidFill>
                  </a:tcPr>
                </a:tc>
                <a:extLst>
                  <a:ext uri="{0D108BD9-81ED-4DB2-BD59-A6C34878D82A}">
                    <a16:rowId xmlns:a16="http://schemas.microsoft.com/office/drawing/2014/main" val="10003"/>
                  </a:ext>
                </a:extLst>
              </a:tr>
            </a:tbl>
          </a:graphicData>
        </a:graphic>
      </p:graphicFrame>
      <p:sp>
        <p:nvSpPr>
          <p:cNvPr id="48" name="TextBox 47">
            <a:extLst>
              <a:ext uri="{FF2B5EF4-FFF2-40B4-BE49-F238E27FC236}">
                <a16:creationId xmlns:a16="http://schemas.microsoft.com/office/drawing/2014/main" id="{9DE8BE4D-54FE-4648-B3E5-77FDBFDD8099}"/>
              </a:ext>
            </a:extLst>
          </p:cNvPr>
          <p:cNvSpPr txBox="1"/>
          <p:nvPr/>
        </p:nvSpPr>
        <p:spPr>
          <a:xfrm>
            <a:off x="22416268" y="26994627"/>
            <a:ext cx="9601201" cy="415498"/>
          </a:xfrm>
          <a:prstGeom prst="rect">
            <a:avLst/>
          </a:prstGeom>
          <a:noFill/>
        </p:spPr>
        <p:txBody>
          <a:bodyPr wrap="square" rtlCol="0">
            <a:spAutoFit/>
          </a:bodyPr>
          <a:lstStyle/>
          <a:p>
            <a:pPr marL="0" marR="0" lvl="0" indent="0" algn="ctr" defTabSz="3686861" eaLnBrk="1" fontAlgn="auto" latinLnBrk="0" hangingPunct="1">
              <a:lnSpc>
                <a:spcPct val="100000"/>
              </a:lnSpc>
              <a:spcBef>
                <a:spcPts val="0"/>
              </a:spcBef>
              <a:spcAft>
                <a:spcPts val="0"/>
              </a:spcAft>
              <a:buClrTx/>
              <a:buSzTx/>
              <a:buFontTx/>
              <a:buNone/>
              <a:tabLst/>
              <a:defRPr/>
            </a:pPr>
            <a:r>
              <a:rPr kumimoji="0" lang="en-IN" sz="2000" b="0" i="0" u="none" strike="noStrike" kern="0" cap="none" spc="0" normalizeH="0" baseline="0" noProof="0" dirty="0">
                <a:ln>
                  <a:noFill/>
                </a:ln>
                <a:solidFill>
                  <a:srgbClr val="292934"/>
                </a:solidFill>
                <a:effectLst/>
                <a:uLnTx/>
                <a:uFillTx/>
                <a:latin typeface="Verdana" panose="020B0604030504040204" pitchFamily="34" charset="0"/>
                <a:ea typeface="Verdana" panose="020B0604030504040204" pitchFamily="34" charset="0"/>
                <a:cs typeface="Verdana" panose="020B0604030504040204" pitchFamily="34" charset="0"/>
              </a:rPr>
              <a:t>Table 1: </a:t>
            </a:r>
            <a:r>
              <a:rPr kumimoji="0" lang="en-US" sz="2000" b="0" i="0" u="none" strike="noStrike" kern="0" cap="none" spc="0" normalizeH="0" baseline="0" noProof="0" dirty="0">
                <a:ln>
                  <a:noFill/>
                </a:ln>
                <a:solidFill>
                  <a:srgbClr val="292934"/>
                </a:solidFill>
                <a:effectLst/>
                <a:uLnTx/>
                <a:uFillTx/>
                <a:latin typeface="Verdana" panose="020B0604030504040204" pitchFamily="34" charset="0"/>
                <a:ea typeface="Verdana" panose="020B0604030504040204" pitchFamily="34" charset="0"/>
              </a:rPr>
              <a:t>Table Caption </a:t>
            </a:r>
            <a:endParaRPr kumimoji="0" lang="en-IN" sz="2000" b="0" i="0" u="none" strike="noStrike" kern="0" cap="none" spc="0" normalizeH="0" baseline="0" noProof="0" dirty="0">
              <a:ln>
                <a:noFill/>
              </a:ln>
              <a:solidFill>
                <a:srgbClr val="292934"/>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grpSp>
        <p:nvGrpSpPr>
          <p:cNvPr id="54" name="Group 53">
            <a:extLst>
              <a:ext uri="{FF2B5EF4-FFF2-40B4-BE49-F238E27FC236}">
                <a16:creationId xmlns:a16="http://schemas.microsoft.com/office/drawing/2014/main" id="{3468BEFB-695B-4D1C-ADD3-569F43F0E14A}"/>
              </a:ext>
            </a:extLst>
          </p:cNvPr>
          <p:cNvGrpSpPr/>
          <p:nvPr/>
        </p:nvGrpSpPr>
        <p:grpSpPr>
          <a:xfrm>
            <a:off x="13363255" y="37497008"/>
            <a:ext cx="19400282" cy="6314812"/>
            <a:chOff x="5987289" y="5576619"/>
            <a:chExt cx="11863200" cy="4790980"/>
          </a:xfrm>
        </p:grpSpPr>
        <p:sp>
          <p:nvSpPr>
            <p:cNvPr id="55" name="Text Placeholder 4">
              <a:extLst>
                <a:ext uri="{FF2B5EF4-FFF2-40B4-BE49-F238E27FC236}">
                  <a16:creationId xmlns:a16="http://schemas.microsoft.com/office/drawing/2014/main" id="{1BADDD53-AC06-4A21-B70E-F71526129F6D}"/>
                </a:ext>
              </a:extLst>
            </p:cNvPr>
            <p:cNvSpPr txBox="1">
              <a:spLocks/>
            </p:cNvSpPr>
            <p:nvPr/>
          </p:nvSpPr>
          <p:spPr>
            <a:xfrm>
              <a:off x="5987290" y="5576619"/>
              <a:ext cx="11863199" cy="693985"/>
            </a:xfrm>
            <a:prstGeom prst="round2SameRect">
              <a:avLst/>
            </a:prstGeom>
          </p:spPr>
          <p:style>
            <a:lnRef idx="1">
              <a:schemeClr val="accent6"/>
            </a:lnRef>
            <a:fillRef idx="3">
              <a:schemeClr val="accent6"/>
            </a:fillRef>
            <a:effectRef idx="2">
              <a:schemeClr val="accent6"/>
            </a:effectRef>
            <a:fontRef idx="minor">
              <a:schemeClr val="lt1"/>
            </a:fontRef>
          </p:style>
          <p:txBody>
            <a:bodyPr vert="horz" lIns="365760" tIns="45720" rIns="91440" bIns="45720" rtlCol="0" anchor="ctr">
              <a:noAutofit/>
            </a:bodyPr>
            <a:lstStyle>
              <a:lvl1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1pPr>
              <a:lvl2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2pPr>
              <a:lvl3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3pPr>
              <a:lvl4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4pPr>
              <a:lvl5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5pPr>
              <a:lvl6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6pPr>
              <a:lvl7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7pPr>
              <a:lvl8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8pPr>
              <a:lvl9pPr marL="0" indent="0" algn="l" defTabSz="3291758" rtl="0" eaLnBrk="1" latinLnBrk="0" hangingPunct="1">
                <a:lnSpc>
                  <a:spcPct val="100000"/>
                </a:lnSpc>
                <a:spcBef>
                  <a:spcPts val="0"/>
                </a:spcBef>
                <a:buClr>
                  <a:schemeClr val="accent2"/>
                </a:buClr>
                <a:buFont typeface="Arial" panose="020B0604020202020204" pitchFamily="34" charset="0"/>
                <a:buNone/>
                <a:defRPr sz="4500" kern="1200" cap="all" baseline="0">
                  <a:solidFill>
                    <a:schemeClr val="bg1"/>
                  </a:solidFill>
                  <a:latin typeface="+mj-lt"/>
                  <a:ea typeface="+mn-ea"/>
                  <a:cs typeface="+mn-cs"/>
                </a:defRPr>
              </a:lvl9pPr>
            </a:lstStyle>
            <a:p>
              <a:pPr marL="0" marR="0" lvl="0" indent="0" algn="ctr" defTabSz="3291758" rtl="0" eaLnBrk="1" fontAlgn="auto" latinLnBrk="0" hangingPunct="1">
                <a:lnSpc>
                  <a:spcPct val="100000"/>
                </a:lnSpc>
                <a:spcBef>
                  <a:spcPts val="0"/>
                </a:spcBef>
                <a:spcAft>
                  <a:spcPts val="0"/>
                </a:spcAft>
                <a:buClr>
                  <a:srgbClr val="AD8F67"/>
                </a:buClr>
                <a:buSzTx/>
                <a:buFont typeface="Arial" panose="020B0604020202020204" pitchFamily="34" charset="0"/>
                <a:buNone/>
                <a:tabLst/>
                <a:defRPr/>
              </a:pPr>
              <a:r>
                <a:rPr kumimoji="0" lang="en-US" sz="4000" b="1" i="0" u="none" strike="noStrike" kern="1200" cap="all" spc="0" normalizeH="0" baseline="0" noProof="0" dirty="0">
                  <a:ln>
                    <a:noFill/>
                  </a:ln>
                  <a:solidFill>
                    <a:srgbClr val="EEF0F3"/>
                  </a:solidFill>
                  <a:effectLst/>
                  <a:uLnTx/>
                  <a:uFillTx/>
                  <a:latin typeface="Arial" panose="020B0604020202020204" pitchFamily="34" charset="0"/>
                  <a:ea typeface="Verdana" panose="020B0604030504040204" pitchFamily="34" charset="0"/>
                  <a:cs typeface="Arial" panose="020B0604020202020204" pitchFamily="34" charset="0"/>
                </a:rPr>
                <a:t>References</a:t>
              </a:r>
              <a:endParaRPr kumimoji="0" lang="en-US" sz="3000" b="1" i="0" u="none" strike="noStrike" kern="1200" cap="all" spc="0" normalizeH="0" baseline="0" noProof="0" dirty="0">
                <a:ln>
                  <a:noFill/>
                </a:ln>
                <a:solidFill>
                  <a:srgbClr val="EEF0F3"/>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56" name="Content Placeholder 10">
              <a:extLst>
                <a:ext uri="{FF2B5EF4-FFF2-40B4-BE49-F238E27FC236}">
                  <a16:creationId xmlns:a16="http://schemas.microsoft.com/office/drawing/2014/main" id="{6596B787-025F-4B4A-8524-228F970D92C9}"/>
                </a:ext>
              </a:extLst>
            </p:cNvPr>
            <p:cNvSpPr txBox="1">
              <a:spLocks/>
            </p:cNvSpPr>
            <p:nvPr/>
          </p:nvSpPr>
          <p:spPr>
            <a:xfrm>
              <a:off x="5987289" y="6262952"/>
              <a:ext cx="11863200" cy="4104647"/>
            </a:xfrm>
            <a:prstGeom prst="rect">
              <a:avLst/>
            </a:prstGeom>
          </p:spPr>
          <p:style>
            <a:lnRef idx="2">
              <a:schemeClr val="accent6"/>
            </a:lnRef>
            <a:fillRef idx="1">
              <a:schemeClr val="lt1"/>
            </a:fillRef>
            <a:effectRef idx="0">
              <a:schemeClr val="accent6"/>
            </a:effectRef>
            <a:fontRef idx="minor">
              <a:schemeClr val="dk1"/>
            </a:fontRef>
          </p:style>
          <p:txBody>
            <a:bodyPr vert="horz" lIns="365760" tIns="182880" rIns="91440" bIns="45720" rtlCol="0">
              <a:noAutofit/>
            </a:bodyPr>
            <a:lstStyle>
              <a:lvl1pPr marL="342892" indent="-342892" algn="l" defTabSz="3291758" rtl="0" eaLnBrk="1" latinLnBrk="0" hangingPunct="1">
                <a:lnSpc>
                  <a:spcPct val="100000"/>
                </a:lnSpc>
                <a:spcBef>
                  <a:spcPts val="900"/>
                </a:spcBef>
                <a:buClr>
                  <a:schemeClr val="accent2"/>
                </a:buClr>
                <a:buFont typeface="Arial" panose="020B0604020202020204" pitchFamily="34" charset="0"/>
                <a:buChar char="•"/>
                <a:defRPr sz="2100" kern="1200" baseline="0">
                  <a:solidFill>
                    <a:schemeClr val="tx1"/>
                  </a:solidFill>
                  <a:latin typeface="+mn-lt"/>
                  <a:ea typeface="+mn-ea"/>
                  <a:cs typeface="+mn-cs"/>
                </a:defRPr>
              </a:lvl1pPr>
              <a:lvl2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2pPr>
              <a:lvl3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3pPr>
              <a:lvl4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6pPr>
              <a:lvl7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7pPr>
              <a:lvl8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8pPr>
              <a:lvl9pPr marL="822939" indent="-342892" algn="l" defTabSz="3291758" rtl="0" eaLnBrk="1" latinLnBrk="0" hangingPunct="1">
                <a:lnSpc>
                  <a:spcPct val="100000"/>
                </a:lnSpc>
                <a:spcBef>
                  <a:spcPts val="900"/>
                </a:spcBef>
                <a:buClr>
                  <a:schemeClr val="accent2"/>
                </a:buClr>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buClr>
                  <a:schemeClr val="accent1">
                    <a:lumMod val="50000"/>
                  </a:schemeClr>
                </a:buClr>
                <a:buFont typeface="Wingdings" panose="05000000000000000000" pitchFamily="2" charset="2"/>
                <a:buChar char="Ø"/>
              </a:pPr>
              <a:r>
                <a:rPr lang="en-IN" sz="2000" dirty="0">
                  <a:latin typeface="Verdana" panose="020B0604030504040204" pitchFamily="34" charset="0"/>
                  <a:ea typeface="Verdana" panose="020B0604030504040204" pitchFamily="34" charset="0"/>
                  <a:cs typeface="Verdana" panose="020B0604030504040204" pitchFamily="34" charset="0"/>
                </a:rPr>
                <a:t>Reference 1</a:t>
              </a:r>
            </a:p>
            <a:p>
              <a:pPr algn="just">
                <a:lnSpc>
                  <a:spcPct val="150000"/>
                </a:lnSpc>
                <a:buClr>
                  <a:schemeClr val="accent1">
                    <a:lumMod val="50000"/>
                  </a:schemeClr>
                </a:buClr>
                <a:buFont typeface="Wingdings" panose="05000000000000000000" pitchFamily="2" charset="2"/>
                <a:buChar char="Ø"/>
              </a:pPr>
              <a:r>
                <a:rPr lang="en-IN" sz="2000" dirty="0">
                  <a:latin typeface="Verdana" panose="020B0604030504040204" pitchFamily="34" charset="0"/>
                  <a:ea typeface="Verdana" panose="020B0604030504040204" pitchFamily="34" charset="0"/>
                  <a:cs typeface="Verdana" panose="020B0604030504040204" pitchFamily="34" charset="0"/>
                </a:rPr>
                <a:t>Reference 2</a:t>
              </a:r>
            </a:p>
            <a:p>
              <a:pPr algn="just">
                <a:lnSpc>
                  <a:spcPct val="150000"/>
                </a:lnSpc>
                <a:buClr>
                  <a:schemeClr val="accent1">
                    <a:lumMod val="50000"/>
                  </a:schemeClr>
                </a:buClr>
                <a:buFont typeface="Wingdings" panose="05000000000000000000" pitchFamily="2" charset="2"/>
                <a:buChar char="Ø"/>
              </a:pPr>
              <a:r>
                <a:rPr lang="en-IN" sz="2000" dirty="0">
                  <a:latin typeface="Verdana" panose="020B0604030504040204" pitchFamily="34" charset="0"/>
                  <a:ea typeface="Verdana" panose="020B0604030504040204" pitchFamily="34" charset="0"/>
                  <a:cs typeface="Verdana" panose="020B0604030504040204" pitchFamily="34" charset="0"/>
                </a:rPr>
                <a:t>Reference 3</a:t>
              </a:r>
            </a:p>
            <a:p>
              <a:pPr algn="just">
                <a:lnSpc>
                  <a:spcPct val="150000"/>
                </a:lnSpc>
                <a:buClr>
                  <a:schemeClr val="accent1">
                    <a:lumMod val="50000"/>
                  </a:schemeClr>
                </a:buClr>
                <a:buFont typeface="Wingdings" panose="05000000000000000000" pitchFamily="2" charset="2"/>
                <a:buChar char="Ø"/>
              </a:pPr>
              <a:r>
                <a:rPr lang="en-IN" sz="2000" dirty="0">
                  <a:latin typeface="Verdana" panose="020B0604030504040204" pitchFamily="34" charset="0"/>
                  <a:ea typeface="Verdana" panose="020B0604030504040204" pitchFamily="34" charset="0"/>
                  <a:cs typeface="Verdana" panose="020B0604030504040204" pitchFamily="34" charset="0"/>
                </a:rPr>
                <a:t>Reference 4</a:t>
              </a:r>
            </a:p>
            <a:p>
              <a:pPr algn="just">
                <a:lnSpc>
                  <a:spcPct val="150000"/>
                </a:lnSpc>
                <a:buFont typeface="Wingdings" panose="05000000000000000000" pitchFamily="2" charset="2"/>
                <a:buChar char="Ø"/>
              </a:pPr>
              <a:endParaRPr lang="en-IN" sz="2000" dirty="0">
                <a:latin typeface="Verdana" panose="020B0604030504040204" pitchFamily="34" charset="0"/>
                <a:ea typeface="Verdana" panose="020B0604030504040204" pitchFamily="34" charset="0"/>
                <a:cs typeface="Verdana" panose="020B0604030504040204" pitchFamily="34" charset="0"/>
              </a:endParaRPr>
            </a:p>
            <a:p>
              <a:pPr marL="0" indent="0">
                <a:lnSpc>
                  <a:spcPct val="150000"/>
                </a:lnSpc>
                <a:buNone/>
              </a:pPr>
              <a:endParaRPr lang="en-IN" sz="2000" dirty="0">
                <a:latin typeface="Verdana" panose="020B0604030504040204" pitchFamily="34" charset="0"/>
                <a:ea typeface="Verdana" panose="020B0604030504040204" pitchFamily="34" charset="0"/>
                <a:cs typeface="Verdana" panose="020B0604030504040204" pitchFamily="34" charset="0"/>
              </a:endParaRPr>
            </a:p>
            <a:p>
              <a:pPr marL="0" indent="0">
                <a:lnSpc>
                  <a:spcPct val="150000"/>
                </a:lnSpc>
                <a:buNone/>
              </a:pPr>
              <a:endParaRPr lang="en-IN" sz="2000" dirty="0">
                <a:latin typeface="Verdana" panose="020B0604030504040204" pitchFamily="34" charset="0"/>
                <a:ea typeface="Verdana" panose="020B0604030504040204" pitchFamily="34" charset="0"/>
                <a:cs typeface="Verdana" panose="020B0604030504040204" pitchFamily="34" charset="0"/>
              </a:endParaRPr>
            </a:p>
            <a:p>
              <a:pPr marL="0" indent="0">
                <a:lnSpc>
                  <a:spcPct val="150000"/>
                </a:lnSpc>
                <a:buNone/>
              </a:pPr>
              <a:endParaRPr lang="en-IN" sz="2000" dirty="0">
                <a:latin typeface="Verdana" panose="020B0604030504040204" pitchFamily="34" charset="0"/>
                <a:ea typeface="Verdana" panose="020B0604030504040204" pitchFamily="34" charset="0"/>
                <a:cs typeface="Verdana" panose="020B0604030504040204" pitchFamily="34" charset="0"/>
              </a:endParaRPr>
            </a:p>
            <a:p>
              <a:pPr marL="0" indent="0">
                <a:lnSpc>
                  <a:spcPct val="150000"/>
                </a:lnSpc>
                <a:buNone/>
              </a:pPr>
              <a:endParaRPr lang="en-IN" sz="2000" dirty="0">
                <a:latin typeface="Verdana" panose="020B0604030504040204" pitchFamily="34" charset="0"/>
                <a:ea typeface="Verdana" panose="020B0604030504040204" pitchFamily="34" charset="0"/>
                <a:cs typeface="Verdana" panose="020B0604030504040204" pitchFamily="34" charset="0"/>
              </a:endParaRPr>
            </a:p>
          </p:txBody>
        </p:sp>
      </p:grpSp>
      <p:pic>
        <p:nvPicPr>
          <p:cNvPr id="4" name="Picture 3">
            <a:extLst>
              <a:ext uri="{FF2B5EF4-FFF2-40B4-BE49-F238E27FC236}">
                <a16:creationId xmlns:a16="http://schemas.microsoft.com/office/drawing/2014/main" id="{5BC44A24-F127-B933-8FFD-EE41BFC867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63255" y="-36796"/>
            <a:ext cx="5643256" cy="2180349"/>
          </a:xfrm>
          <a:prstGeom prst="rect">
            <a:avLst/>
          </a:prstGeom>
        </p:spPr>
      </p:pic>
    </p:spTree>
    <p:extLst>
      <p:ext uri="{BB962C8B-B14F-4D97-AF65-F5344CB8AC3E}">
        <p14:creationId xmlns:p14="http://schemas.microsoft.com/office/powerpoint/2010/main" val="7700193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1413</TotalTime>
  <Words>639</Words>
  <Application>Microsoft Office PowerPoint</Application>
  <PresentationFormat>Custom</PresentationFormat>
  <Paragraphs>79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Arial Narrow</vt:lpstr>
      <vt:lpstr>Calibri</vt:lpstr>
      <vt:lpstr>Calibri Light</vt:lpstr>
      <vt:lpstr>Verdana</vt:lpstr>
      <vt:lpstr>Wingdings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Satya Sundar Mohanty</dc:creator>
  <cp:lastModifiedBy>Satya Sundar Mohanty</cp:lastModifiedBy>
  <cp:revision>25</cp:revision>
  <dcterms:created xsi:type="dcterms:W3CDTF">2018-02-20T18:12:41Z</dcterms:created>
  <dcterms:modified xsi:type="dcterms:W3CDTF">2025-09-19T13:21:33Z</dcterms:modified>
</cp:coreProperties>
</file>