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2" d="100"/>
          <a:sy n="22" d="100"/>
        </p:scale>
        <p:origin x="23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5891626"/>
            <a:ext cx="30599777" cy="1253324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8908198"/>
            <a:ext cx="26999804" cy="869160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716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07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1916653"/>
            <a:ext cx="7762444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1916653"/>
            <a:ext cx="228373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045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80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8974945"/>
            <a:ext cx="31049774" cy="14974888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4091502"/>
            <a:ext cx="31049774" cy="7874940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5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812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916661"/>
            <a:ext cx="31049774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8824938"/>
            <a:ext cx="15229574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3149904"/>
            <a:ext cx="15229574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8824938"/>
            <a:ext cx="15304578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3149904"/>
            <a:ext cx="15304578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27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16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23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5183304"/>
            <a:ext cx="18224867" cy="25583147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50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5183304"/>
            <a:ext cx="18224867" cy="25583147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94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9583264"/>
            <a:ext cx="3104977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7E62-9C1B-4A27-8632-363F0B4C43EF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33366432"/>
            <a:ext cx="1214991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23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70F3AEC-551D-3EC2-87DA-B4F2C6251A4F}"/>
              </a:ext>
            </a:extLst>
          </p:cNvPr>
          <p:cNvSpPr txBox="1"/>
          <p:nvPr/>
        </p:nvSpPr>
        <p:spPr>
          <a:xfrm>
            <a:off x="888824" y="4369874"/>
            <a:ext cx="3422209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Name</a:t>
            </a:r>
          </a:p>
          <a:p>
            <a:pPr algn="ctr"/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Institute Name: TQR College, Corresponding author’s E-mail: abc@xyz.com</a:t>
            </a:r>
            <a:endParaRPr lang="en-IN" sz="105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CFB31-9A6F-B31C-6FEC-6DD33D6468CB}"/>
              </a:ext>
            </a:extLst>
          </p:cNvPr>
          <p:cNvSpPr txBox="1"/>
          <p:nvPr/>
        </p:nvSpPr>
        <p:spPr>
          <a:xfrm>
            <a:off x="855756" y="7405086"/>
            <a:ext cx="16769305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Objective/Aim of the study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867987-C3BB-6EC7-65E7-9DF83DD1E09D}"/>
              </a:ext>
            </a:extLst>
          </p:cNvPr>
          <p:cNvSpPr txBox="1"/>
          <p:nvPr/>
        </p:nvSpPr>
        <p:spPr>
          <a:xfrm>
            <a:off x="855756" y="13394957"/>
            <a:ext cx="16769304" cy="1594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Experimental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D032F2-74B9-548C-2969-66DD3958BAD9}"/>
              </a:ext>
            </a:extLst>
          </p:cNvPr>
          <p:cNvSpPr txBox="1"/>
          <p:nvPr/>
        </p:nvSpPr>
        <p:spPr>
          <a:xfrm>
            <a:off x="888824" y="29346288"/>
            <a:ext cx="16736236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51A01A-DFC8-00BD-D89A-97661E2135B0}"/>
              </a:ext>
            </a:extLst>
          </p:cNvPr>
          <p:cNvSpPr txBox="1"/>
          <p:nvPr/>
        </p:nvSpPr>
        <p:spPr>
          <a:xfrm>
            <a:off x="17668604" y="7405093"/>
            <a:ext cx="17409243" cy="24468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Discussions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Note: You can change these sections as per your work flow, if required. </a:t>
            </a:r>
          </a:p>
          <a:p>
            <a:endParaRPr lang="en-US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US" sz="48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 smtClean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072358-35C0-F979-58CB-FFAEA11A6016}"/>
              </a:ext>
            </a:extLst>
          </p:cNvPr>
          <p:cNvSpPr txBox="1"/>
          <p:nvPr/>
        </p:nvSpPr>
        <p:spPr>
          <a:xfrm>
            <a:off x="17625062" y="31905664"/>
            <a:ext cx="17409242" cy="344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References/Acknowledgement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50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99738" cy="437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</TotalTime>
  <Words>44</Words>
  <Application>Microsoft Office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Arnab Banerjee</dc:creator>
  <cp:lastModifiedBy>Windows User</cp:lastModifiedBy>
  <cp:revision>7</cp:revision>
  <dcterms:created xsi:type="dcterms:W3CDTF">2023-11-30T16:02:17Z</dcterms:created>
  <dcterms:modified xsi:type="dcterms:W3CDTF">2024-01-21T09:42:35Z</dcterms:modified>
</cp:coreProperties>
</file>