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5999738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22" d="100"/>
          <a:sy n="22" d="100"/>
        </p:scale>
        <p:origin x="23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9981" y="5891626"/>
            <a:ext cx="30599777" cy="12533242"/>
          </a:xfrm>
        </p:spPr>
        <p:txBody>
          <a:bodyPr anchor="b"/>
          <a:lstStyle>
            <a:lvl1pPr algn="ctr">
              <a:defRPr sz="2362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9967" y="18908198"/>
            <a:ext cx="26999804" cy="8691601"/>
          </a:xfrm>
        </p:spPr>
        <p:txBody>
          <a:bodyPr/>
          <a:lstStyle>
            <a:lvl1pPr marL="0" indent="0" algn="ctr">
              <a:buNone/>
              <a:defRPr sz="9449"/>
            </a:lvl1pPr>
            <a:lvl2pPr marL="1799996" indent="0" algn="ctr">
              <a:buNone/>
              <a:defRPr sz="7874"/>
            </a:lvl2pPr>
            <a:lvl3pPr marL="3599993" indent="0" algn="ctr">
              <a:buNone/>
              <a:defRPr sz="7087"/>
            </a:lvl3pPr>
            <a:lvl4pPr marL="5399989" indent="0" algn="ctr">
              <a:buNone/>
              <a:defRPr sz="6299"/>
            </a:lvl4pPr>
            <a:lvl5pPr marL="7199986" indent="0" algn="ctr">
              <a:buNone/>
              <a:defRPr sz="6299"/>
            </a:lvl5pPr>
            <a:lvl6pPr marL="8999982" indent="0" algn="ctr">
              <a:buNone/>
              <a:defRPr sz="6299"/>
            </a:lvl6pPr>
            <a:lvl7pPr marL="10799978" indent="0" algn="ctr">
              <a:buNone/>
              <a:defRPr sz="6299"/>
            </a:lvl7pPr>
            <a:lvl8pPr marL="12599975" indent="0" algn="ctr">
              <a:buNone/>
              <a:defRPr sz="6299"/>
            </a:lvl8pPr>
            <a:lvl9pPr marL="14399971" indent="0" algn="ctr">
              <a:buNone/>
              <a:defRPr sz="629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7E62-9C1B-4A27-8632-363F0B4C43EF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589-4109-4ED3-9842-394BA33123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7161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7E62-9C1B-4A27-8632-363F0B4C43EF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589-4109-4ED3-9842-394BA33123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8072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62314" y="1916653"/>
            <a:ext cx="7762444" cy="30508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4984" y="1916653"/>
            <a:ext cx="22837334" cy="305081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7E62-9C1B-4A27-8632-363F0B4C43EF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589-4109-4ED3-9842-394BA33123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0453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7E62-9C1B-4A27-8632-363F0B4C43EF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589-4109-4ED3-9842-394BA33123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9801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234" y="8974945"/>
            <a:ext cx="31049774" cy="14974888"/>
          </a:xfrm>
        </p:spPr>
        <p:txBody>
          <a:bodyPr anchor="b"/>
          <a:lstStyle>
            <a:lvl1pPr>
              <a:defRPr sz="2362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234" y="24091502"/>
            <a:ext cx="31049774" cy="7874940"/>
          </a:xfrm>
        </p:spPr>
        <p:txBody>
          <a:bodyPr/>
          <a:lstStyle>
            <a:lvl1pPr marL="0" indent="0">
              <a:buNone/>
              <a:defRPr sz="9449">
                <a:solidFill>
                  <a:schemeClr val="tx1"/>
                </a:solidFill>
              </a:defRPr>
            </a:lvl1pPr>
            <a:lvl2pPr marL="1799996" indent="0">
              <a:buNone/>
              <a:defRPr sz="7874">
                <a:solidFill>
                  <a:schemeClr val="tx1">
                    <a:tint val="75000"/>
                  </a:schemeClr>
                </a:solidFill>
              </a:defRPr>
            </a:lvl2pPr>
            <a:lvl3pPr marL="3599993" indent="0">
              <a:buNone/>
              <a:defRPr sz="7087">
                <a:solidFill>
                  <a:schemeClr val="tx1">
                    <a:tint val="75000"/>
                  </a:schemeClr>
                </a:solidFill>
              </a:defRPr>
            </a:lvl3pPr>
            <a:lvl4pPr marL="5399989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4pPr>
            <a:lvl5pPr marL="7199986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5pPr>
            <a:lvl6pPr marL="8999982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6pPr>
            <a:lvl7pPr marL="10799978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7pPr>
            <a:lvl8pPr marL="12599975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8pPr>
            <a:lvl9pPr marL="14399971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7E62-9C1B-4A27-8632-363F0B4C43EF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589-4109-4ED3-9842-394BA33123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3556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4982" y="9583264"/>
            <a:ext cx="15299889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4867" y="9583264"/>
            <a:ext cx="15299889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7E62-9C1B-4A27-8632-363F0B4C43EF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589-4109-4ED3-9842-394BA33123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88125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1" y="1916661"/>
            <a:ext cx="31049774" cy="69582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675" y="8824938"/>
            <a:ext cx="15229574" cy="4324966"/>
          </a:xfrm>
        </p:spPr>
        <p:txBody>
          <a:bodyPr anchor="b"/>
          <a:lstStyle>
            <a:lvl1pPr marL="0" indent="0">
              <a:buNone/>
              <a:defRPr sz="9449" b="1"/>
            </a:lvl1pPr>
            <a:lvl2pPr marL="1799996" indent="0">
              <a:buNone/>
              <a:defRPr sz="7874" b="1"/>
            </a:lvl2pPr>
            <a:lvl3pPr marL="3599993" indent="0">
              <a:buNone/>
              <a:defRPr sz="7087" b="1"/>
            </a:lvl3pPr>
            <a:lvl4pPr marL="5399989" indent="0">
              <a:buNone/>
              <a:defRPr sz="6299" b="1"/>
            </a:lvl4pPr>
            <a:lvl5pPr marL="7199986" indent="0">
              <a:buNone/>
              <a:defRPr sz="6299" b="1"/>
            </a:lvl5pPr>
            <a:lvl6pPr marL="8999982" indent="0">
              <a:buNone/>
              <a:defRPr sz="6299" b="1"/>
            </a:lvl6pPr>
            <a:lvl7pPr marL="10799978" indent="0">
              <a:buNone/>
              <a:defRPr sz="6299" b="1"/>
            </a:lvl7pPr>
            <a:lvl8pPr marL="12599975" indent="0">
              <a:buNone/>
              <a:defRPr sz="6299" b="1"/>
            </a:lvl8pPr>
            <a:lvl9pPr marL="14399971" indent="0">
              <a:buNone/>
              <a:defRPr sz="629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9675" y="13149904"/>
            <a:ext cx="15229574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24869" y="8824938"/>
            <a:ext cx="15304578" cy="4324966"/>
          </a:xfrm>
        </p:spPr>
        <p:txBody>
          <a:bodyPr anchor="b"/>
          <a:lstStyle>
            <a:lvl1pPr marL="0" indent="0">
              <a:buNone/>
              <a:defRPr sz="9449" b="1"/>
            </a:lvl1pPr>
            <a:lvl2pPr marL="1799996" indent="0">
              <a:buNone/>
              <a:defRPr sz="7874" b="1"/>
            </a:lvl2pPr>
            <a:lvl3pPr marL="3599993" indent="0">
              <a:buNone/>
              <a:defRPr sz="7087" b="1"/>
            </a:lvl3pPr>
            <a:lvl4pPr marL="5399989" indent="0">
              <a:buNone/>
              <a:defRPr sz="6299" b="1"/>
            </a:lvl4pPr>
            <a:lvl5pPr marL="7199986" indent="0">
              <a:buNone/>
              <a:defRPr sz="6299" b="1"/>
            </a:lvl5pPr>
            <a:lvl6pPr marL="8999982" indent="0">
              <a:buNone/>
              <a:defRPr sz="6299" b="1"/>
            </a:lvl6pPr>
            <a:lvl7pPr marL="10799978" indent="0">
              <a:buNone/>
              <a:defRPr sz="6299" b="1"/>
            </a:lvl7pPr>
            <a:lvl8pPr marL="12599975" indent="0">
              <a:buNone/>
              <a:defRPr sz="6299" b="1"/>
            </a:lvl8pPr>
            <a:lvl9pPr marL="14399971" indent="0">
              <a:buNone/>
              <a:defRPr sz="629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24869" y="13149904"/>
            <a:ext cx="15304578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7E62-9C1B-4A27-8632-363F0B4C43EF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589-4109-4ED3-9842-394BA33123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2278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7E62-9C1B-4A27-8632-363F0B4C43EF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589-4109-4ED3-9842-394BA33123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4169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7E62-9C1B-4A27-8632-363F0B4C43EF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589-4109-4ED3-9842-394BA33123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9236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1" y="2399982"/>
            <a:ext cx="11610853" cy="8399939"/>
          </a:xfrm>
        </p:spPr>
        <p:txBody>
          <a:bodyPr anchor="b"/>
          <a:lstStyle>
            <a:lvl1pPr>
              <a:defRPr sz="125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4578" y="5183304"/>
            <a:ext cx="18224867" cy="25583147"/>
          </a:xfrm>
        </p:spPr>
        <p:txBody>
          <a:bodyPr/>
          <a:lstStyle>
            <a:lvl1pPr>
              <a:defRPr sz="12598"/>
            </a:lvl1pPr>
            <a:lvl2pPr>
              <a:defRPr sz="11024"/>
            </a:lvl2pPr>
            <a:lvl3pPr>
              <a:defRPr sz="9449"/>
            </a:lvl3pPr>
            <a:lvl4pPr>
              <a:defRPr sz="7874"/>
            </a:lvl4pPr>
            <a:lvl5pPr>
              <a:defRPr sz="7874"/>
            </a:lvl5pPr>
            <a:lvl6pPr>
              <a:defRPr sz="7874"/>
            </a:lvl6pPr>
            <a:lvl7pPr>
              <a:defRPr sz="7874"/>
            </a:lvl7pPr>
            <a:lvl8pPr>
              <a:defRPr sz="7874"/>
            </a:lvl8pPr>
            <a:lvl9pPr>
              <a:defRPr sz="787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9671" y="10799922"/>
            <a:ext cx="11610853" cy="20008190"/>
          </a:xfrm>
        </p:spPr>
        <p:txBody>
          <a:bodyPr/>
          <a:lstStyle>
            <a:lvl1pPr marL="0" indent="0">
              <a:buNone/>
              <a:defRPr sz="6299"/>
            </a:lvl1pPr>
            <a:lvl2pPr marL="1799996" indent="0">
              <a:buNone/>
              <a:defRPr sz="5512"/>
            </a:lvl2pPr>
            <a:lvl3pPr marL="3599993" indent="0">
              <a:buNone/>
              <a:defRPr sz="4724"/>
            </a:lvl3pPr>
            <a:lvl4pPr marL="5399989" indent="0">
              <a:buNone/>
              <a:defRPr sz="3937"/>
            </a:lvl4pPr>
            <a:lvl5pPr marL="7199986" indent="0">
              <a:buNone/>
              <a:defRPr sz="3937"/>
            </a:lvl5pPr>
            <a:lvl6pPr marL="8999982" indent="0">
              <a:buNone/>
              <a:defRPr sz="3937"/>
            </a:lvl6pPr>
            <a:lvl7pPr marL="10799978" indent="0">
              <a:buNone/>
              <a:defRPr sz="3937"/>
            </a:lvl7pPr>
            <a:lvl8pPr marL="12599975" indent="0">
              <a:buNone/>
              <a:defRPr sz="3937"/>
            </a:lvl8pPr>
            <a:lvl9pPr marL="14399971" indent="0">
              <a:buNone/>
              <a:defRPr sz="393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7E62-9C1B-4A27-8632-363F0B4C43EF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589-4109-4ED3-9842-394BA33123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5060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1" y="2399982"/>
            <a:ext cx="11610853" cy="8399939"/>
          </a:xfrm>
        </p:spPr>
        <p:txBody>
          <a:bodyPr anchor="b"/>
          <a:lstStyle>
            <a:lvl1pPr>
              <a:defRPr sz="125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04578" y="5183304"/>
            <a:ext cx="18224867" cy="25583147"/>
          </a:xfrm>
        </p:spPr>
        <p:txBody>
          <a:bodyPr anchor="t"/>
          <a:lstStyle>
            <a:lvl1pPr marL="0" indent="0">
              <a:buNone/>
              <a:defRPr sz="12598"/>
            </a:lvl1pPr>
            <a:lvl2pPr marL="1799996" indent="0">
              <a:buNone/>
              <a:defRPr sz="11024"/>
            </a:lvl2pPr>
            <a:lvl3pPr marL="3599993" indent="0">
              <a:buNone/>
              <a:defRPr sz="9449"/>
            </a:lvl3pPr>
            <a:lvl4pPr marL="5399989" indent="0">
              <a:buNone/>
              <a:defRPr sz="7874"/>
            </a:lvl4pPr>
            <a:lvl5pPr marL="7199986" indent="0">
              <a:buNone/>
              <a:defRPr sz="7874"/>
            </a:lvl5pPr>
            <a:lvl6pPr marL="8999982" indent="0">
              <a:buNone/>
              <a:defRPr sz="7874"/>
            </a:lvl6pPr>
            <a:lvl7pPr marL="10799978" indent="0">
              <a:buNone/>
              <a:defRPr sz="7874"/>
            </a:lvl7pPr>
            <a:lvl8pPr marL="12599975" indent="0">
              <a:buNone/>
              <a:defRPr sz="7874"/>
            </a:lvl8pPr>
            <a:lvl9pPr marL="14399971" indent="0">
              <a:buNone/>
              <a:defRPr sz="787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9671" y="10799922"/>
            <a:ext cx="11610853" cy="20008190"/>
          </a:xfrm>
        </p:spPr>
        <p:txBody>
          <a:bodyPr/>
          <a:lstStyle>
            <a:lvl1pPr marL="0" indent="0">
              <a:buNone/>
              <a:defRPr sz="6299"/>
            </a:lvl1pPr>
            <a:lvl2pPr marL="1799996" indent="0">
              <a:buNone/>
              <a:defRPr sz="5512"/>
            </a:lvl2pPr>
            <a:lvl3pPr marL="3599993" indent="0">
              <a:buNone/>
              <a:defRPr sz="4724"/>
            </a:lvl3pPr>
            <a:lvl4pPr marL="5399989" indent="0">
              <a:buNone/>
              <a:defRPr sz="3937"/>
            </a:lvl4pPr>
            <a:lvl5pPr marL="7199986" indent="0">
              <a:buNone/>
              <a:defRPr sz="3937"/>
            </a:lvl5pPr>
            <a:lvl6pPr marL="8999982" indent="0">
              <a:buNone/>
              <a:defRPr sz="3937"/>
            </a:lvl6pPr>
            <a:lvl7pPr marL="10799978" indent="0">
              <a:buNone/>
              <a:defRPr sz="3937"/>
            </a:lvl7pPr>
            <a:lvl8pPr marL="12599975" indent="0">
              <a:buNone/>
              <a:defRPr sz="3937"/>
            </a:lvl8pPr>
            <a:lvl9pPr marL="14399971" indent="0">
              <a:buNone/>
              <a:defRPr sz="393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97E62-9C1B-4A27-8632-363F0B4C43EF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589-4109-4ED3-9842-394BA33123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6947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4982" y="1916661"/>
            <a:ext cx="31049774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4982" y="9583264"/>
            <a:ext cx="31049774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4982" y="33366432"/>
            <a:ext cx="8099941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97E62-9C1B-4A27-8632-363F0B4C43EF}" type="datetimeFigureOut">
              <a:rPr lang="en-IN" smtClean="0"/>
              <a:t>21-01-2024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4913" y="33366432"/>
            <a:ext cx="1214991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4815" y="33366432"/>
            <a:ext cx="8099941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5F589-4109-4ED3-9842-394BA33123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2230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599993" rtl="0" eaLnBrk="1" latinLnBrk="0" hangingPunct="1">
        <a:lnSpc>
          <a:spcPct val="90000"/>
        </a:lnSpc>
        <a:spcBef>
          <a:spcPct val="0"/>
        </a:spcBef>
        <a:buNone/>
        <a:defRPr sz="1732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99998" indent="-899998" algn="l" defTabSz="3599993" rtl="0" eaLnBrk="1" latinLnBrk="0" hangingPunct="1">
        <a:lnSpc>
          <a:spcPct val="90000"/>
        </a:lnSpc>
        <a:spcBef>
          <a:spcPts val="3937"/>
        </a:spcBef>
        <a:buFont typeface="Arial" panose="020B0604020202020204" pitchFamily="34" charset="0"/>
        <a:buChar char="•"/>
        <a:defRPr sz="11024" kern="1200">
          <a:solidFill>
            <a:schemeClr val="tx1"/>
          </a:solidFill>
          <a:latin typeface="+mn-lt"/>
          <a:ea typeface="+mn-ea"/>
          <a:cs typeface="+mn-cs"/>
        </a:defRPr>
      </a:lvl1pPr>
      <a:lvl2pPr marL="2699995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9449" kern="1200">
          <a:solidFill>
            <a:schemeClr val="tx1"/>
          </a:solidFill>
          <a:latin typeface="+mn-lt"/>
          <a:ea typeface="+mn-ea"/>
          <a:cs typeface="+mn-cs"/>
        </a:defRPr>
      </a:lvl2pPr>
      <a:lvl3pPr marL="4499991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874" kern="1200">
          <a:solidFill>
            <a:schemeClr val="tx1"/>
          </a:solidFill>
          <a:latin typeface="+mn-lt"/>
          <a:ea typeface="+mn-ea"/>
          <a:cs typeface="+mn-cs"/>
        </a:defRPr>
      </a:lvl3pPr>
      <a:lvl4pPr marL="6299987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4pPr>
      <a:lvl5pPr marL="8099984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5pPr>
      <a:lvl6pPr marL="9899980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6pPr>
      <a:lvl7pPr marL="11699977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7pPr>
      <a:lvl8pPr marL="13499973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8pPr>
      <a:lvl9pPr marL="15299969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1pPr>
      <a:lvl2pPr marL="1799996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2pPr>
      <a:lvl3pPr marL="3599993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3pPr>
      <a:lvl4pPr marL="5399989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4pPr>
      <a:lvl5pPr marL="7199986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5pPr>
      <a:lvl6pPr marL="8999982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6pPr>
      <a:lvl7pPr marL="10799978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7pPr>
      <a:lvl8pPr marL="12599975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8pPr>
      <a:lvl9pPr marL="14399971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670F3AEC-551D-3EC2-87DA-B4F2C6251A4F}"/>
              </a:ext>
            </a:extLst>
          </p:cNvPr>
          <p:cNvSpPr txBox="1"/>
          <p:nvPr/>
        </p:nvSpPr>
        <p:spPr>
          <a:xfrm>
            <a:off x="888824" y="4369874"/>
            <a:ext cx="34222090" cy="30469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</a:p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Author’s Name</a:t>
            </a:r>
          </a:p>
          <a:p>
            <a:pPr algn="ctr"/>
            <a:r>
              <a:rPr lang="en-US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Institute Name: TQR College, Corresponding author’s E-mail: abc@xyz.com</a:t>
            </a:r>
            <a:endParaRPr lang="en-IN" sz="1050" dirty="0"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5CFB31-9A6F-B31C-6FEC-6DD33D6468CB}"/>
              </a:ext>
            </a:extLst>
          </p:cNvPr>
          <p:cNvSpPr txBox="1"/>
          <p:nvPr/>
        </p:nvSpPr>
        <p:spPr>
          <a:xfrm>
            <a:off x="855756" y="7405086"/>
            <a:ext cx="16769305" cy="60016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Objective/Aim of the study</a:t>
            </a: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4867987-C3BB-6EC7-65E7-9DF83DD1E09D}"/>
              </a:ext>
            </a:extLst>
          </p:cNvPr>
          <p:cNvSpPr txBox="1"/>
          <p:nvPr/>
        </p:nvSpPr>
        <p:spPr>
          <a:xfrm>
            <a:off x="855756" y="13394957"/>
            <a:ext cx="16769304" cy="159428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Experimental </a:t>
            </a: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</a:t>
            </a:r>
            <a:b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5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5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5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D032F2-74B9-548C-2969-66DD3958BAD9}"/>
              </a:ext>
            </a:extLst>
          </p:cNvPr>
          <p:cNvSpPr txBox="1"/>
          <p:nvPr/>
        </p:nvSpPr>
        <p:spPr>
          <a:xfrm>
            <a:off x="888824" y="29346288"/>
            <a:ext cx="16736236" cy="60016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  <a:p>
            <a:endParaRPr lang="en-US" sz="3600" dirty="0" smtClean="0">
              <a:latin typeface="Century Gothic" panose="020B0502020202020204" pitchFamily="34" charset="0"/>
            </a:endParaRPr>
          </a:p>
          <a:p>
            <a:endParaRPr lang="en-US" sz="3600" dirty="0" smtClean="0">
              <a:latin typeface="Century Gothic" panose="020B0502020202020204" pitchFamily="34" charset="0"/>
            </a:endParaRPr>
          </a:p>
          <a:p>
            <a:endParaRPr lang="en-US" sz="3600" dirty="0" smtClean="0">
              <a:latin typeface="Century Gothic" panose="020B0502020202020204" pitchFamily="34" charset="0"/>
            </a:endParaRPr>
          </a:p>
          <a:p>
            <a:endParaRPr lang="en-US" sz="3600" dirty="0" smtClean="0">
              <a:latin typeface="Century Gothic" panose="020B0502020202020204" pitchFamily="34" charset="0"/>
            </a:endParaRPr>
          </a:p>
          <a:p>
            <a:endParaRPr lang="en-US" sz="3600" dirty="0" smtClean="0">
              <a:latin typeface="Century Gothic" panose="020B0502020202020204" pitchFamily="34" charset="0"/>
            </a:endParaRPr>
          </a:p>
          <a:p>
            <a:endParaRPr lang="en-US" sz="3600" dirty="0" smtClean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051A01A-DFC8-00BD-D89A-97661E2135B0}"/>
              </a:ext>
            </a:extLst>
          </p:cNvPr>
          <p:cNvSpPr txBox="1"/>
          <p:nvPr/>
        </p:nvSpPr>
        <p:spPr>
          <a:xfrm>
            <a:off x="17668604" y="7405093"/>
            <a:ext cx="17409243" cy="24468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and </a:t>
            </a: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Discussions</a:t>
            </a:r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r>
              <a:rPr lang="en-US" sz="3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    Note: You can change these sections as per your work flow, if required. </a:t>
            </a:r>
          </a:p>
          <a:p>
            <a:endParaRPr lang="en-US" sz="36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endParaRPr lang="en-US" sz="48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 smtClean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 smtClean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 smtClean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072358-35C0-F979-58CB-FFAEA11A6016}"/>
              </a:ext>
            </a:extLst>
          </p:cNvPr>
          <p:cNvSpPr txBox="1"/>
          <p:nvPr/>
        </p:nvSpPr>
        <p:spPr>
          <a:xfrm>
            <a:off x="17625062" y="31905664"/>
            <a:ext cx="17409242" cy="34470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References/Acknowledgement</a:t>
            </a:r>
            <a:b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3600" dirty="0">
              <a:latin typeface="Century Gothic" panose="020B0502020202020204" pitchFamily="34" charset="0"/>
            </a:endParaRPr>
          </a:p>
          <a:p>
            <a:endParaRPr lang="en-US" sz="5000" dirty="0">
              <a:latin typeface="Century Gothic" panose="020B0502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5999738" cy="4371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74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39</TotalTime>
  <Words>44</Words>
  <Application>Microsoft Office PowerPoint</Application>
  <PresentationFormat>Custom</PresentationFormat>
  <Paragraphs>79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Arnab Banerjee</dc:creator>
  <cp:lastModifiedBy>Windows User</cp:lastModifiedBy>
  <cp:revision>7</cp:revision>
  <dcterms:created xsi:type="dcterms:W3CDTF">2023-11-30T16:02:17Z</dcterms:created>
  <dcterms:modified xsi:type="dcterms:W3CDTF">2024-01-21T09:42:35Z</dcterms:modified>
</cp:coreProperties>
</file>